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8" r:id="rId3"/>
    <p:sldId id="257" r:id="rId4"/>
    <p:sldId id="271" r:id="rId5"/>
    <p:sldId id="280" r:id="rId6"/>
    <p:sldId id="274" r:id="rId7"/>
    <p:sldId id="276" r:id="rId8"/>
    <p:sldId id="277" r:id="rId9"/>
    <p:sldId id="272" r:id="rId10"/>
    <p:sldId id="275" r:id="rId11"/>
    <p:sldId id="296" r:id="rId12"/>
    <p:sldId id="283" r:id="rId13"/>
    <p:sldId id="284" r:id="rId14"/>
    <p:sldId id="258" r:id="rId15"/>
    <p:sldId id="270" r:id="rId16"/>
    <p:sldId id="268" r:id="rId17"/>
    <p:sldId id="291" r:id="rId18"/>
    <p:sldId id="292" r:id="rId19"/>
    <p:sldId id="286" r:id="rId20"/>
    <p:sldId id="287" r:id="rId21"/>
    <p:sldId id="288" r:id="rId22"/>
    <p:sldId id="289" r:id="rId23"/>
    <p:sldId id="290" r:id="rId24"/>
    <p:sldId id="297" r:id="rId25"/>
    <p:sldId id="267" r:id="rId26"/>
    <p:sldId id="294" r:id="rId27"/>
    <p:sldId id="266" r:id="rId28"/>
    <p:sldId id="269" r:id="rId2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3" y="3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9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Bean" userId="121312a7-557d-4974-a966-ca34a3420cf6" providerId="ADAL" clId="{AC7818E3-40D1-4057-8B3B-A73F7CE48A14}"/>
  </pc:docChgLst>
  <pc:docChgLst>
    <pc:chgData name="Jennifer Bean" userId="121312a7-557d-4974-a966-ca34a3420cf6" providerId="ADAL" clId="{0C01C1C0-BB83-406A-969F-C6C5F5674C2A}"/>
  </pc:docChgLst>
  <pc:docChgLst>
    <pc:chgData name="Jennifer Bean" userId="121312a7-557d-4974-a966-ca34a3420cf6" providerId="ADAL" clId="{70EA826A-6849-4DBD-BF97-5A729860681D}"/>
  </pc:docChgLst>
  <pc:docChgLst>
    <pc:chgData name="Jennifer Bean" userId="121312a7-557d-4974-a966-ca34a3420cf6" providerId="ADAL" clId="{8D3FB69A-CD01-463F-8653-C79969E284FF}"/>
    <pc:docChg chg="modSld">
      <pc:chgData name="Jennifer Bean" userId="121312a7-557d-4974-a966-ca34a3420cf6" providerId="ADAL" clId="{8D3FB69A-CD01-463F-8653-C79969E284FF}" dt="2023-08-22T22:22:31.696" v="33" actId="20577"/>
      <pc:docMkLst>
        <pc:docMk/>
      </pc:docMkLst>
      <pc:sldChg chg="modSp">
        <pc:chgData name="Jennifer Bean" userId="121312a7-557d-4974-a966-ca34a3420cf6" providerId="ADAL" clId="{8D3FB69A-CD01-463F-8653-C79969E284FF}" dt="2023-08-22T22:22:31.696" v="33" actId="20577"/>
        <pc:sldMkLst>
          <pc:docMk/>
          <pc:sldMk cId="3899821559" sldId="256"/>
        </pc:sldMkLst>
        <pc:spChg chg="mod">
          <ac:chgData name="Jennifer Bean" userId="121312a7-557d-4974-a966-ca34a3420cf6" providerId="ADAL" clId="{8D3FB69A-CD01-463F-8653-C79969E284FF}" dt="2023-08-22T22:22:31.696" v="33" actId="20577"/>
          <ac:spMkLst>
            <pc:docMk/>
            <pc:sldMk cId="3899821559" sldId="256"/>
            <ac:spMk id="3" creationId="{00000000-0000-0000-0000-000000000000}"/>
          </ac:spMkLst>
        </pc:spChg>
      </pc:sldChg>
    </pc:docChg>
  </pc:docChgLst>
  <pc:docChgLst>
    <pc:chgData name="Jennifer Bean" userId="121312a7-557d-4974-a966-ca34a3420cf6" providerId="ADAL" clId="{EFC04F52-9E24-467A-BA9B-0D2DF518BD2A}"/>
  </pc:docChgLst>
  <pc:docChgLst>
    <pc:chgData name="Jennifer Bean" userId="121312a7-557d-4974-a966-ca34a3420cf6" providerId="ADAL" clId="{A30D930A-CFB8-4138-8692-69C49CDC5812}"/>
  </pc:docChgLst>
  <pc:docChgLst>
    <pc:chgData name="Jennifer Bean" userId="S::beanj@hsisd.net::121312a7-557d-4974-a966-ca34a3420cf6" providerId="AD" clId="Web-{E9C3DA2E-B9BC-7AE1-C38E-DBD90B9D995E}"/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19T20:12:17.87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1716 5352 0 0,'0'0'116'0'0,"0"0"17"0"0,0 0 12 0 0,0 0 6 0 0,0 0-27 0 0,7 8 607 0 0,-4-2-469 0 0,-2-4 61 0 0,-1-2 12 0 0,0 0 18 0 0,0 0 72 0 0,0 0 30 0 0,0 0 8 0 0,0 0-34 0 0,2 1-146 0 0,2 0-9 0 0,-2 0-28 0 0,1 0 0 0 0,-1 1-1 0 0,1-1 1 0 0,-1 1 0 0 0,0-1 0 0 0,1 1 0 0 0,-1 0-1 0 0,0 0 1 0 0,0 0 0 0 0,-1 0 0 0 0,1 0 0 0 0,1 2-246 0 0,38 62 576 0 0,-8-20-588 0 0,-32-45 6 0 0,1 1 1 0 0,-1 0-1 0 0,0 1 1 0 0,0-1-1 0 0,0 0 1 0 0,0 0 0 0 0,0 1 5 0 0,0-1-3 0 0,0 0 0 0 0,0 0 0 0 0,0 0 1 0 0,0 0-1 0 0,0-1 0 0 0,0 1 0 0 0,0 0 1 0 0,1 0 2 0 0,7 8 0 0 0,-3-4 0 0 0,0 1 0 0 0,0 0 0 0 0,-1 1 0 0 0,3 4 0 0 0,0 0 0 0 0,0-2 0 0 0,0 1 0 0 0,1-1 0 0 0,0-1 0 0 0,1 1 0 0 0,1 0 0 0 0,21 20 0 0 0,4 4 35 0 0,-24-23-8 0 0,0 0 1 0 0,-1 1-1 0 0,5 7-27 0 0,6 4 49 0 0,-17-18-33 0 0,-1 0-1 0 0,1 0 1 0 0,-1 0 0 0 0,0 0 0 0 0,1 2-16 0 0,4 7-38 0 0,0 0 1 0 0,5 4 37 0 0,-4-6-53 0 0,-1 1 0 0 0,4 8 53 0 0,5 10 0 0 0,-13-22 0 0 0,0-3 10 0 0,-3-4 33 0 0,8 13 64 0 0,-9-15-20 0 0,-1-4-3 0 0,1-4-7 0 0,8-28-77 0 0,-7 21 0 0 0,-2 13 0 0 0,0 1 0 0 0,0-1 0 0 0,1 1 0 0 0,-1-1 0 0 0,0 0 0 0 0,0 1 0 0 0,1-1 0 0 0,-1 1 0 0 0,1-1 0 0 0,0 0 0 0 0,-1 1 0 0 0,1 0 0 0 0,4-9 10 0 0,0 1 1 0 0,-1-1-1 0 0,0 0 1 0 0,1-6-11 0 0,8-20 22 0 0,-3 7-22 0 0,-6 17 0 0 0,1 0 0 0 0,3-6 0 0 0,35-74-2 0 0,-24 51 14 0 0,39-94 42 0 0,77-158 161 0 0,4-9 66 0 0,-85 188-185 0 0,87-168-155 0 0,-90 192 38 0 0,129-216-35 0 0,-145 251 39 0 0,35-52-30 0 0,-47 74 47 0 0,-2 3 0 0 0,0 1 0 0 0,8-5 0 0 0,41-44-11 0 0,-60 67-15 0 0,0-1-1 0 0,6-9 27 0 0,-8 9-13 0 0,1 1-1 0 0,7-8 14 0 0,-15 18-128 0 0,-1 1-4 0 0,0 0-7 0 0,0 0-73 0 0,0 0-38 0 0,0 0-6 0 0,7 8-1032 0 0,-6-7 1197 0 0,-1 0 1 0 0,1 1 0 0 0,-1-1 0 0 0,1 1 0 0 0,-1-1 0 0 0,1 1-1 0 0,-1-1 1 0 0,0 1 0 0 0,0 0 90 0 0,1 6-2798 0 0,-1-8 1648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19T20:11:58.57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142 248 5672 0 0,'0'0'124'0'0,"0"0"17"0"0,-1 0 12 0 0,-1-1-141 0 0,1 1-1 0 0,0-1 0 0 0,0 0 0 0 0,0 0 0 0 0,0 1 0 0 0,0-1 1 0 0,0 0-1 0 0,0 0 0 0 0,0 0 0 0 0,0 0 0 0 0,0 0 0 0 0,0 0 1 0 0,1 0-1 0 0,-1 0 0 0 0,0-1-11 0 0,-6-7-2 0 0,-1 0 14 0 0,6 8 1 0 0,0-1 0 0 0,0 0 0 0 0,1 0 1 0 0,-1 0-1 0 0,1 0 0 0 0,-1 0 0 0 0,1 0 1 0 0,0-1-14 0 0,-4-5 34 0 0,-6-7-18 0 0,3 4-104 0 0,0 1 0 0 0,-5-5 88 0 0,5 2-481 0 0,7 11 415 0 0,0 1 1 0 0,1 0-1 0 0,-1-1 0 0 0,0 1 0 0 0,0 0 1 0 0,1 0-1 0 0,-1 0 0 0 0,0 0 1 0 0,0 0-1 0 0,-1 0 0 0 0,1 0 0 0 0,0 0 1 0 0,0 0-1 0 0,0 0 0 0 0,-1 0 66 0 0,0 0-39 0 0,0-1 1 0 0,0 1-1 0 0,0-1 0 0 0,1 1 0 0 0,-1-1 1 0 0,-1-2 38 0 0,-3-2-109 0 0,5 5 17 0 0,1-1 69 0 0,0 0 1 0 0,0 0-1 0 0,-1 0 0 0 0,1 1 1 0 0,-1-1-1 0 0,1 0 0 0 0,-1 0 1 0 0,1 0-1 0 0,-2 0 23 0 0,1 0 0 0 0,1 0 268 0 0,0-5 224 0 0,0-1 1 0 0,1 1-1 0 0,0 0 1 0 0,0-1-1 0 0,1 1 0 0 0,0-2-492 0 0,3-1 1099 0 0,-5 9-990 0 0,0 1-11 0 0,0 0 11 0 0,0 0 56 0 0,0 0 25 0 0,0 0 2 0 0,0 0 10 0 0,0 0 48 0 0,0 0 26 0 0,0 0 4 0 0,0 0-20 0 0,0 0-86 0 0,0 0-40 0 0,0 0-6 0 0,0 0-10 0 0,0 0-38 0 0,0 0-9 0 0,0 0 25 0 0,0 0 27 0 0,0 0 5 0 0,0 0 0 0 0,0 0-3 0 0,0 0-10 0 0,0 0-3 0 0,0 0 0 0 0,0 2 2 0 0,0 55 660 0 0,0-22-582 0 0,0-32-128 0 0,0-2 0 0 0,1 6-48 0 0,0 0 0 0 0,0 0 0 0 0,0 0 0 0 0,2 0-16 0 0,1 3 21 0 0,8 12 109 0 0,-10-17-85 0 0,1 1 0 0 0,0-1 0 0 0,0 0 0 0 0,0 0 0 0 0,3 2-45 0 0,15 15 242 0 0,13 9-242 0 0,-31-29 6 0 0,-2-1-9 0 0,0 0 0 0 0,0 0 0 0 0,1 0 1 0 0,-1 0-1 0 0,0 0 0 0 0,1-1 0 0 0,-1 1 1 0 0,1 0-1 0 0,-1-1 0 0 0,1 0 0 0 0,-1 1 1 0 0,2-1 2 0 0,-2 0-10 0 0,0 1 1 0 0,1-1 0 0 0,-1 0 0 0 0,1 1 0 0 0,-1-1 0 0 0,0 1 0 0 0,1 0-1 0 0,-1-1 1 0 0,0 1 0 0 0,0 0 0 0 0,1 0 0 0 0,-1 0 9 0 0,2 1 1 0 0,-1-1 1 0 0,1 0-1 0 0,-1 1 1 0 0,1-1-1 0 0,0 0 1 0 0,0 0-1 0 0,-1-1 1 0 0,1 1 0 0 0,0-1-1 0 0,0 1 1 0 0,0-1-1 0 0,0 0 1 0 0,2 0-2 0 0,1 0 32 0 0,0 0 1 0 0,0-1-1 0 0,0 0 1 0 0,0 0-1 0 0,-1 0 1 0 0,3-1-33 0 0,31-13 72 0 0,1-6-55 0 0,3 1 222 0 0,3-2-239 0 0,-44 22-1 0 0,-1-1 1 0 0,1 0 0 0 0,-1 0 0 0 0,1 0 0 0 0,-1 0 0 0 0,1 0 0 0 0,-1-1 0 0 0,0 1 0 0 0,1 0 0 0 0,-1-1 0 0 0,0 1-1 0 0,0-1 1 0 0,0 1 0 0 0,0-1 0 0 0,0 1 0 0 0,-1-1 0 0 0,1 0 0 0 0,0 1 0 0 0,-1-2 0 0 0,11-15 12 0 0,-9 16 1 0 0,3-15 30 0 0,-4 12-35 0 0,2-11 66 0 0,-10-9-30 0 0,3 15-44 0 0,-8-6 0 0 0,5 7 0 0 0,-1 4-12 0 0,6 5-54 0 0,2 0-34 0 0,0 0-10 0 0,0 0-6 0 0,0 0-18 0 0,0 0-8 0 0,0 0-2 0 0,-1 1-30 0 0,-4 7-844 0 0,5-8 650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19T20:12:00.29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74 217 4720 0 0,'0'0'101'0'0,"0"0"22"0"0,0 0 6 0 0,0 0 11 0 0,0 0 24 0 0,0 0 11 0 0,0 0 1 0 0,0 0 9 0 0,0 0 40 0 0,0 0 21 0 0,0 0 2 0 0,0 0 18 0 0,0 0 80 0 0,0-1 35 0 0,0 1-326 0 0,0 0-1 0 0,0-1 1 0 0,0 1 0 0 0,0 0 0 0 0,0 0-1 0 0,0 0 1 0 0,0 0 0 0 0,0-1-1 0 0,0 1 1 0 0,0 0 0 0 0,0 0-1 0 0,0 0 1 0 0,0-1 0 0 0,0 1-1 0 0,0 0 1 0 0,0 0 0 0 0,0 0 0 0 0,0 0-1 0 0,0-1 1 0 0,0 1 0 0 0,0 0-1 0 0,0 0 1 0 0,0 0 0 0 0,0 0-1 0 0,0-1 1 0 0,0 1 0 0 0,0 0-1 0 0,0 0 1 0 0,0 0 0 0 0,-1 0 0 0 0,1-1-1 0 0,0 1 1 0 0,0 0 0 0 0,0 0-1 0 0,0 0 1 0 0,0 0 0 0 0,-1 0-1 0 0,1 0 1 0 0,0 0 0 0 0,0 0-1 0 0,0-1 1 0 0,0 1 0 0 0,-1 0-1 0 0,1 0 1 0 0,0 0 0 0 0,0 0 0 0 0,0 0-1 0 0,-1 0 1 0 0,1 0 0 0 0,0 0-1 0 0,0 0-54 0 0,-10-2 282 0 0,3-2-218 0 0,3 4-11 0 0,1 1-3 0 0,0 0 1 0 0,0 1-1 0 0,0-1 1 0 0,0 1-1 0 0,0 0 0 0 0,1 0 1 0 0,-1 0-1 0 0,-1 1-50 0 0,2 0 81 0 0,0-2 174 0 0,1 0-237 0 0,0-1 0 0 0,1 1 0 0 0,-1-1 0 0 0,0 1 0 0 0,0-1 0 0 0,1 1 0 0 0,-1-1 0 0 0,0 1 0 0 0,1 0 0 0 0,-1-1 0 0 0,1 1 0 0 0,-1 0 0 0 0,1 0 0 0 0,-1 0-18 0 0,0 0 4 0 0,-4 12-4 0 0,4-1 0 0 0,1-8 0 0 0,0-1 0 0 0,0 1 0 0 0,1 0 0 0 0,-1-1 0 0 0,1 1 0 0 0,0-1 0 0 0,0 1 0 0 0,1 2 0 0 0,0-3 19 0 0,-1 0 0 0 0,1 0 1 0 0,0 0-1 0 0,0 0 0 0 0,0-1 1 0 0,0 1-1 0 0,0-1 0 0 0,1 1 1 0 0,-1-1-1 0 0,1 0 0 0 0,-1 0 1 0 0,3 1-20 0 0,-4-2 6 0 0,0-1 0 0 0,0 0 1 0 0,0 1-1 0 0,0-1 0 0 0,0 1 1 0 0,0-1-1 0 0,0 1 1 0 0,0 0-1 0 0,-1-1 0 0 0,1 1 1 0 0,0 0-1 0 0,0 0 0 0 0,-1 0 1 0 0,1-1-1 0 0,0 1 1 0 0,-1 0-7 0 0,1 0 2 0 0,-1 0 0 0 0,1 0 1 0 0,-1-1-1 0 0,1 1 1 0 0,0 0-1 0 0,-1-1 1 0 0,1 1-1 0 0,0 0 1 0 0,-1-1-1 0 0,1 1 1 0 0,0-1-1 0 0,0 1 0 0 0,0-1 1 0 0,-1 0-1 0 0,2 1-2 0 0,8 2 22 0 0,-1 0 1 0 0,1-1-1 0 0,3 0-22 0 0,-9-1 18 0 0,0-1 0 0 0,-1 1-1 0 0,1-1 1 0 0,0-1 0 0 0,-1 1 0 0 0,1 0 0 0 0,0-1 0 0 0,0 0 0 0 0,-1 1 0 0 0,4-3-18 0 0,0 0 12 0 0,1 1 0 0 0,0-1 1 0 0,0 1-1 0 0,1 1-12 0 0,20-9-73 0 0,-20 5 73 0 0,8-6 5 0 0,-14 8-1 0 0,0 1-1 0 0,0-1 1 0 0,0 1 0 0 0,1 0-1 0 0,-1 0 1 0 0,1 0 0 0 0,-1 1 0 0 0,1-1-1 0 0,0 1 1 0 0,0 0 0 0 0,0 0-1 0 0,-1 0 1 0 0,5 0-4 0 0,-3 1 2 0 0,0-1 0 0 0,0 0 0 0 0,0 0 0 0 0,-1 0 0 0 0,4-1-2 0 0,6-2 1 0 0,-13 3-1 0 0,1 1 0 0 0,-1-1 0 0 0,1 0 0 0 0,-1 1 0 0 0,0-1 0 0 0,1 0 0 0 0,-1 0 0 0 0,0 0 0 0 0,0 0 0 0 0,0 0 0 0 0,0 0 0 0 0,0 0 0 0 0,1-1 0 0 0,-1 0 0 0 0,1 1 0 0 0,-1 0 0 0 0,0-1 0 0 0,1 1 0 0 0,-1 0 0 0 0,1 0 0 0 0,0 0 0 0 0,-1 0 0 0 0,2-1 0 0 0,6-2 35 0 0,-1-1 1 0 0,0 1-1 0 0,-1-2 1 0 0,1 1 0 0 0,-1-1-1 0 0,0 0 1 0 0,2-4-36 0 0,6-3 31 0 0,25-25-31 0 0,-38 36 0 0 0,0 1 0 0 0,-1-1 0 0 0,1 0 0 0 0,-1 0 0 0 0,0 0 0 0 0,1-3 0 0 0,0 2 0 0 0,5-11 0 0 0,-7 10 0 0 0,-1 1 0 0 0,1 1 15 0 0,0-1-1 0 0,1 0 1 0 0,-1 1 0 0 0,1-1 0 0 0,0 0 0 0 0,0 1 0 0 0,1-2-15 0 0,-2 2 12 0 0,1 1-1 0 0,0-1 1 0 0,0 0 0 0 0,-1 0-1 0 0,1 0 1 0 0,-1 0 0 0 0,0 0-1 0 0,1 0 1 0 0,-1 1 0 0 0,0-1-1 0 0,0 0 1 0 0,0 0 0 0 0,-1-2-12 0 0,-1 1 0 0 0,0-1 0 0 0,1-15 0 0 0,2 15 0 0 0,-2 2-1 0 0,1 0 0 0 0,0 0-1 0 0,0 0 1 0 0,-1 0-1 0 0,1-1 1 0 0,-1 1 0 0 0,0 0-1 0 0,1 0 1 0 0,-1 0-1 0 0,-1-1 2 0 0,2 2-1 0 0,-10-13-211 0 0,9 12 159 0 0,1 2-11 0 0,0 0 0 0 0,0 0-15 0 0,0 0-60 0 0,0 0-21 0 0,0 0-6 0 0,0 0-40 0 0,0 0-156 0 0,0 0-72 0 0,0 0-12 0 0,0 0-2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19T20:12:01.60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41 192 7712 0 0,'0'0'174'0'0,"0"0"29"0"0,0 0 12 0 0,-1-1-35 0 0,-4-4-144 0 0,1-2 0 0 0,3 5 144 0 0,0 2-149 0 0,0-1 0 0 0,0 1 0 0 0,0-1-1 0 0,1 1 1 0 0,-1-1 0 0 0,0 1 0 0 0,1-1 0 0 0,-1 1 0 0 0,0-1 0 0 0,1 0 0 0 0,-1 1 0 0 0,0-2-31 0 0,0 1 61 0 0,-2-3 120 0 0,-1 0 0 0 0,1 0 0 0 0,0-1 0 0 0,-1-1-181 0 0,4 5-12 0 0,-1-1 113 0 0,1 2 106 0 0,0 0 38 0 0,0 0 10 0 0,0 0-5 0 0,0 0-22 0 0,0 0-10 0 0,0 0-2 0 0,0 0-26 0 0,0 0-100 0 0,0 0-26 0 0,2-2-26 0 0,0 0 1 0 0,1 0 0 0 0,-1 0-1 0 0,1 1 1 0 0,-1-1 0 0 0,1 0-1 0 0,1 1-38 0 0,-2 0 130 0 0,0 0-2 0 0,2-1-67 0 0,-1 0-18 0 0,0 1 0 0 0,0-1 0 0 0,0 1-1 0 0,0 0 1 0 0,0 0 0 0 0,2 0-43 0 0,5-1 101 0 0,-3 2-68 0 0,0-2-1 0 0,0 1 1 0 0,0-1-1 0 0,1 0-32 0 0,2-1 17 0 0,1 0-1 0 0,0 0 1 0 0,0 1 0 0 0,6 0-17 0 0,2-1 8 0 0,12-2-8 0 0,46-9 0 0 0,-50 9 51 0 0,-17 3-4 0 0,-1 0 0 0 0,0 0 0 0 0,6-2-47 0 0,-10 2 16 0 0,1 1 0 0 0,0 0 0 0 0,1 0 1 0 0,2 0-17 0 0,-2 1 14 0 0,-1-1 1 0 0,1 0 0 0 0,-1-1 0 0 0,1 1-15 0 0,2-2 47 0 0,-1 1-1 0 0,1 1 1 0 0,-1-1 0 0 0,1 2 0 0 0,1-1-47 0 0,0 0 112 0 0,1 0-1 0 0,10-2-111 0 0,24-4 23 0 0,-30 5-25 0 0,0 0 0 0 0,11-3 2 0 0,-16 3 10 0 0,0 0 1 0 0,1 0 0 0 0,3 1-11 0 0,15-2 54 0 0,-26 3-42 0 0,-1 0-1 0 0,0 0 1 0 0,0 0-1 0 0,0 0 0 0 0,0 0 1 0 0,1 0-1 0 0,-1 1 1 0 0,0-1-1 0 0,0 1-11 0 0,1 0 13 0 0,-1-1-1 0 0,0 1 1 0 0,0-1-1 0 0,0 0 1 0 0,0 1-1 0 0,0-1 1 0 0,0 0-1 0 0,1-1 1 0 0,-1 1-1 0 0,1 0-12 0 0,14-3 7 0 0,-1 2-1 0 0,1 0 0 0 0,13 1-6 0 0,-15 0 19 0 0,-6-2 188 0 0,-8 1-166 0 0,1 0 87 0 0,2 1 88 0 0,0 0-260 0 0,-12 4 1328 0 0,-7 1-1228 0 0,7-4-5618 0 0,8-1 1012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19T20:12:02.73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29 97 8208 0 0,'0'0'182'0'0,"0"0"29"0"0,0 0 13 0 0,0 0-16 0 0,0 0-93 0 0,0 0-41 0 0,0 0-8 0 0,0 0-2 0 0,0 0 0 0 0,0 0 0 0 0,0 0 0 0 0,0 0 32 0 0,-2 1 133 0 0,0-1 13 0 0,1 1 0 0 0,-1 0 1 0 0,1 1-1 0 0,-1-1 0 0 0,1 0 0 0 0,0 0 1 0 0,-1 1-1 0 0,1-1 0 0 0,0 1-242 0 0,0 0 219 0 0,1-2-41 0 0,-6 11 161 0 0,5-9-251 0 0,0 1-1 0 0,0 0 1 0 0,0 0 0 0 0,0 0 0 0 0,1 0 0 0 0,-1 2-88 0 0,1-3 166 0 0,0-1-39 0 0,0 17 84 0 0,0-16-110 0 0,1-1-12 0 0,1 4-61 0 0,-1 0 1 0 0,0-1-1 0 0,0 1 0 0 0,0 0 0 0 0,-1 0 1 0 0,0-1-1 0 0,0 1 0 0 0,0 0 0 0 0,0 0 0 0 0,-1 1-28 0 0,1 9 44 0 0,0-14-38 0 0,-1 0 0 0 0,1 1 1 0 0,0-1-1 0 0,0 0 1 0 0,0 1-1 0 0,0-1 0 0 0,1 0 1 0 0,-1 1-1 0 0,0-1 1 0 0,1 0-1 0 0,-1 1 0 0 0,0-1 1 0 0,1 0-1 0 0,0 0 1 0 0,-1 0-1 0 0,1 0 0 0 0,0 1 1 0 0,-1-1-1 0 0,1 0-6 0 0,3 6 35 0 0,-2-2-35 0 0,-1 0 0 0 0,1 1 0 0 0,0-1 0 0 0,0 0 0 0 0,1 0 0 0 0,-1 0 0 0 0,1 0 0 0 0,0-1 0 0 0,1 1 0 0 0,-1-1 0 0 0,1 0 0 0 0,2 2 0 0 0,9 9 0 0 0,-12-12 0 0 0,0 0 0 0 0,0 1 0 0 0,1-1 0 0 0,-1-1 0 0 0,1 1 0 0 0,0 0 0 0 0,0-1 0 0 0,0 0 0 0 0,0 0 0 0 0,0 0 0 0 0,0 0 0 0 0,3 0 0 0 0,-2-1 0 0 0,0 1 0 0 0,-1 0 0 0 0,1 0 0 0 0,4 3 0 0 0,-5-3 0 0 0,0 1 0 0 0,0-1 0 0 0,1-1 0 0 0,-1 1 0 0 0,1 0 0 0 0,0-1 0 0 0,6 2 0 0 0,-8-2 0 0 0,-1 0 0 0 0,1 0 0 0 0,-1 0 0 0 0,1-1 0 0 0,0 1 0 0 0,0-1 0 0 0,-1 0 0 0 0,1 0 0 0 0,2 0 0 0 0,9-3 0 0 0,-1 0 0 0 0,0-1 0 0 0,2 0 0 0 0,14-5 0 0 0,7-6 0 0 0,-22 9 0 0 0,-11 5 10 0 0,1-1 1 0 0,-1 0 0 0 0,0 0 0 0 0,0 0 0 0 0,0 0 0 0 0,0 0 0 0 0,0 0 0 0 0,0-1 0 0 0,0 1-1 0 0,-1-1 1 0 0,1 0 0 0 0,-1 0 0 0 0,0 0 0 0 0,0 0 0 0 0,0 0 0 0 0,0-1 0 0 0,-1 1 0 0 0,2-3-11 0 0,-1-2 31 0 0,0-1 0 0 0,0 0 1 0 0,-1 0-1 0 0,1 1 1 0 0,-2-1-1 0 0,0 0 1 0 0,0-1-32 0 0,0 6 22 0 0,-1 0 1 0 0,1 0 0 0 0,-1 1 0 0 0,0-1 0 0 0,0 0 0 0 0,-2-3-23 0 0,-2-8 60 0 0,4 12-54 0 0,-1 0-3 0 0,-6-7 9 0 0,5 4-4 0 0,-1 1 0 0 0,1 0 0 0 0,0-1 0 0 0,0 1 0 0 0,1-1 0 0 0,0 0 0 0 0,0 0 0 0 0,0 0-8 0 0,-3-6 44 0 0,4 11-44 0 0,1-1-1 0 0,-1 1 0 0 0,0-1 1 0 0,1 1-1 0 0,-1-1 0 0 0,1 1 1 0 0,-1-1-1 0 0,1 0 0 0 0,0 1 1 0 0,0-2 0 0 0,0 2-83 0 0,-6-8-97 0 0,5 7 102 0 0,0 1 0 0 0,0-1 0 0 0,1 1 0 0 0,-1-1 0 0 0,1 0 0 0 0,-1 1 0 0 0,1-1 0 0 0,0 0 0 0 0,-1 1 1 0 0,1-1-1 0 0,0 0 78 0 0,0 2-23 0 0,0 0 0 0 0,0-1 0 0 0,0 1-1 0 0,0 0 1 0 0,0 0 0 0 0,1-1 0 0 0,-1 1 0 0 0,0 0 0 0 0,0 0 0 0 0,0-1 0 0 0,0 1 0 0 0,0 0 0 0 0,1 0 0 0 0,-1-1 0 0 0,0 1 0 0 0,0 0 0 0 0,0 0 0 0 0,1 0 0 0 0,-1-1 0 0 0,0 1 0 0 0,0 0 0 0 0,1 0 0 0 0,-1 0 23 0 0,2-1-124 0 0,4-5-451 0 0,1 0-1 0 0,-1 1 0 0 0,2 0 0 0 0,-1 1 1 0 0,0 0-1 0 0,4-2 576 0 0,17-10-1590 0 0,-4-2 264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19T20:12:03.72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56 6656 0 0,'0'0'197'0'0,"0"0"20"0"0,0 0-1 0 0,0 0-6 0 0,0 0-2 0 0,0 0-22 0 0,0 0-82 0 0,0 0-42 0 0,0 0-69 0 0,0 0 210 0 0,2 0 106 0 0,-2 0-217 0 0,1 0-1 0 0,0 0 0 0 0,-1 0 1 0 0,1 0-1 0 0,0 0 1 0 0,-1 1-1 0 0,1-1 1 0 0,-1 0-1 0 0,1 0 1 0 0,0 0-1 0 0,-1 1 1 0 0,1-1-1 0 0,-1 0 1 0 0,1 1-1 0 0,-1-1 1 0 0,1 0-1 0 0,-1 1 1 0 0,1-1-1 0 0,-1 1 1 0 0,1-1-1 0 0,-1 1 0 0 0,0-1 1 0 0,1 1-1 0 0,-1-1 1 0 0,0 1-1 0 0,1-1 1 0 0,-1 1-1 0 0,0 0-91 0 0,1 1 228 0 0,-1-2-10 0 0,6 9 122 0 0,-4-4-266 0 0,0 0 1 0 0,-1-1 0 0 0,0 1-1 0 0,1 0 1 0 0,-1 2-75 0 0,0 2-4 0 0,1-6 16 0 0,-2-1-11 0 0,-1 18-3 0 0,1-14 2 0 0,3 12 0 0 0,-1-10 0 0 0,0 6 0 0 0,2-5 10 0 0,-2-5 7 0 0,0-1 0 0 0,1 1 0 0 0,-1 0 0 0 0,1-1 0 0 0,0 1 0 0 0,0-1 0 0 0,0 0 0 0 0,3 2-17 0 0,2 4 43 0 0,2 1-32 0 0,-4-7 5 0 0,0 0 1 0 0,0 0 0 0 0,0 0 0 0 0,0-1-1 0 0,0 0 1 0 0,0 0 0 0 0,4 0-17 0 0,-8-2 1 0 0,0 0 0 0 0,0 0 0 0 0,0-1 0 0 0,-1 1 0 0 0,1 0-1 0 0,0-1 1 0 0,0 1 0 0 0,0-1 0 0 0,-1 1 0 0 0,1-1 0 0 0,0 0 0 0 0,0 0 0 0 0,-1 0 0 0 0,1 0-1 0 0,12-6-2 0 0,3 2 2 0 0,-1-2 0 0 0,0 0 0 0 0,-1-1 0 0 0,0 0 0 0 0,1-2 0 0 0,19-17 0 0 0,-31 25 0 0 0,1-1 0 0 0,-1 0 0 0 0,0-1 0 0 0,0 1 0 0 0,-1-1 0 0 0,1 1 0 0 0,-1-1 0 0 0,0 0 0 0 0,0 0 0 0 0,0-1 0 0 0,5-6-11 0 0,-7 10 7 0 0,0 0 0 0 0,0-1 0 0 0,0 1 0 0 0,0 0 0 0 0,-1-1 0 0 0,1 1 0 0 0,0-1 1 0 0,-1 0-1 0 0,1 1 0 0 0,-1-1 0 0 0,1 1 0 0 0,-1-1 0 0 0,0 0 0 0 0,1 1 0 0 0,-1-1 0 0 0,0 0 4 0 0,0-42-14 0 0,-1 29 14 0 0,-2 11 0 0 0,1 2 0 0 0,-14-25-48 0 0,15 25-200 0 0,0 0-82 0 0,0 1 146 0 0,-3-8-1522 0 0,4 9 390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19T20:12:04.80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13 128 5984 0 0,'0'0'133'0'0,"0"0"23"0"0,0 0 11 0 0,0 0-10 0 0,0 0-44 0 0,0 0-17 0 0,0 0-6 0 0,0 0-6 0 0,0 0-11 0 0,0 0 12 0 0,0 0 49 0 0,0 0 260 0 0,-5-5 385 0 0,3 6 4254 0 0,1 1-5077 0 0,0-2 48 0 0,1 1-1 0 0,-1 0 1 0 0,1 0 0 0 0,-1 0-1 0 0,1-1 1 0 0,0 1 0 0 0,-1 0-1 0 0,1 0 1 0 0,0 0 0 0 0,0 0-1 0 0,-1 0 1 0 0,1 0-4 0 0,0 2 31 0 0,1-1 1 0 0,-1 1-1 0 0,0-1 1 0 0,1 0-1 0 0,-1 1 1 0 0,1-1-1 0 0,0 0 1 0 0,0 1-1 0 0,0-1 1 0 0,0 0-32 0 0,16 34 23 0 0,-8-22-13 0 0,-5-11 13 0 0,0-2-3 0 0,13 14-8 0 0,-11-10-12 0 0,1 0-1 0 0,-1 1 1 0 0,4 5 0 0 0,-9-9 0 0 0,0-1 0 0 0,1 1 0 0 0,-1-1 0 0 0,1 1 0 0 0,-1-1 0 0 0,1 1 0 0 0,0-1 0 0 0,-1 0 0 0 0,1 0 0 0 0,0 0 0 0 0,0 0 0 0 0,0 0 0 0 0,0 0 0 0 0,0 0 0 0 0,1 0 0 0 0,12 3 0 0 0,-12-2 0 0 0,1-1 0 0 0,0 0 0 0 0,-1-1 0 0 0,1 1 0 0 0,0 0 0 0 0,0-1 0 0 0,1 0 0 0 0,-1 0 0 0 0,4 1 0 0 0,-1-1 0 0 0,1 0 0 0 0,-1-1 0 0 0,1 0 0 0 0,-1 0 0 0 0,0 0 0 0 0,0-1 0 0 0,1 0 0 0 0,-1 0 0 0 0,0-1 0 0 0,1-1 0 0 0,32-14 0 0 0,-19 9 0 0 0,-18 9 0 0 0,0-2 0 0 0,0 1 0 0 0,1 0 0 0 0,-1 0 0 0 0,0-1 0 0 0,0 0 0 0 0,-1 0 0 0 0,1 0 0 0 0,0 0 0 0 0,0 0 0 0 0,-1 0 0 0 0,2-2 0 0 0,4-8 9 0 0,-6 8 6 0 0,1-1-1 0 0,0 1 0 0 0,0 0 0 0 0,0 1 0 0 0,4-4-14 0 0,-5 5 24 0 0,0 0 0 0 0,0 0 0 0 0,0 0 0 0 0,-1-1 0 0 0,1 1 0 0 0,0 0 0 0 0,-1-1 0 0 0,0 0 0 0 0,1 1 0 0 0,-1-1 0 0 0,0 0 1 0 0,0 1-1 0 0,-1-1 0 0 0,1 0-24 0 0,0-6 190 0 0,0 0-1 0 0,0-1 1 0 0,-1-7-190 0 0,0 10 122 0 0,0 5-119 0 0,0 0 0 0 0,-1 0 0 0 0,1 0 0 0 0,-1-1 0 0 0,1 1 0 0 0,-1 0 0 0 0,1 0 0 0 0,-2-1-3 0 0,-6-21-4 0 0,3 15-10 0 0,-11-12-214 0 0,15 20 126 0 0,1 1-2 0 0,0 0-22 0 0,0 0-88 0 0,0-1-40 0 0,0 0 92 0 0,0 0-1 0 0,0 1 0 0 0,0-1 1 0 0,0 1-1 0 0,0-1 1 0 0,0 0-1 0 0,0 1 0 0 0,1-1 1 0 0,-1 1-1 0 0,0-1 1 0 0,0 1-1 0 0,0-1 0 0 0,1 1 1 0 0,-1-1-1 0 0,0 1 1 0 0,1-1-1 0 0,-1 1 0 0 0,0-1 1 0 0,1 1-1 0 0,-1-1 0 0 0,1 1 1 0 0,-1-1-1 0 0,0 1 1 0 0,1 0-1 0 0,0-1 163 0 0,9-3-4261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19T20:14:48.88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36 2118 6864 0 0,'0'0'200'0'0,"-2"-1"-8"0"0,-6-3-68 0 0,8 4-85 0 0,-1 0 1 0 0,1 0-1 0 0,0 0 1 0 0,-1-1-1 0 0,1 1 1 0 0,-1 0-1 0 0,1-1 1 0 0,0 1-1 0 0,-1 0 1 0 0,1-1-1 0 0,0 1 1 0 0,0 0-1 0 0,-1-1 1 0 0,1 1-1 0 0,0 0 1 0 0,0-1-1 0 0,-1 1 0 0 0,1-1 1 0 0,0 1-1 0 0,0-1 1 0 0,0 1-40 0 0,-1-1 145 0 0,1-1 421 0 0,0 2-33 0 0,0 0-145 0 0,0 0-61 0 0,0 0-9 0 0,0 0-19 0 0,0 0-62 0 0,0 0-21 0 0,0 0-6 0 0,0 0 6 0 0,0 0 32 0 0,-7-7 1504 0 0,3 0-1431 0 0,3 6-26 0 0,1 1-9 0 0,0 0-4 0 0,0 0-8 0 0,-7-6 1091 0 0,14 11-1011 0 0,0 0 0 0 0,1 0 0 0 0,-1 0 0 0 0,6 1-354 0 0,-8-3 8 0 0,0-1-1 0 0,0 1 1 0 0,0 0-1 0 0,-1 0 1 0 0,1 0-1 0 0,-1 1 1 0 0,0 0-1 0 0,1-1 1 0 0,-2 1-1 0 0,4 5-7 0 0,-3-6 6 0 0,-1 0 1 0 0,1 1-1 0 0,0-1 0 0 0,0-1 0 0 0,0 1 1 0 0,4 1-7 0 0,-3 0 5 0 0,1 0 0 0 0,0 0 0 0 0,4 3-5 0 0,5 9 42 0 0,9 12-42 0 0,2 2 22 0 0,24 27 96 0 0,-1 4-118 0 0,-29-34 24 0 0,-13-16-3 0 0,1 0-1 0 0,1-1 0 0 0,9 10-20 0 0,19 16-19 0 0,24 33 19 0 0,-27-30-8 0 0,-10-11 8 0 0,15 26 0 0 0,-20-25 0 0 0,2-1 0 0 0,7 5 0 0 0,-6-7 0 0 0,2 5 0 0 0,17 20 0 0 0,78 91 126 0 0,-89-104-84 0 0,9 10-2 0 0,-25-31-27 0 0,7 6 28 0 0,-4-8 23 0 0,-13-11-48 0 0,12 9 41 0 0,-10-9-56 0 0,6 11 63 0 0,-6-10-53 0 0,-1-1 42 0 0,-4-4 11 0 0,1 0-10 0 0,5 0-29 0 0,-5 0 44 0 0,15-3 333 0 0,-17 3-399 0 0,0 0 0 0 0,1 0 0 0 0,-1-1 0 0 0,0 1 0 0 0,0 0 0 0 0,1 0 0 0 0,-1-1 0 0 0,0 1 0 0 0,0 0 0 0 0,1 0 1 0 0,-1-1-1 0 0,0 1 0 0 0,0 0 0 0 0,1-1 0 0 0,-1 1 0 0 0,0 0 0 0 0,0-1 0 0 0,0 1 0 0 0,0-1 0 0 0,0 1 0 0 0,0 0-3 0 0,3-7 81 0 0,2-1-1 0 0,-1 0 0 0 0,0-1 1 0 0,0 1-1 0 0,0 0 0 0 0,-1-1 0 0 0,-1 0 0 0 0,1-3-80 0 0,2-8 153 0 0,0 0 0 0 0,2 0-153 0 0,10-34 61 0 0,14-107 350 0 0,-16 72-246 0 0,11-17-45 0 0,-8 38-25 0 0,-1 3-82 0 0,6-25 44 0 0,-7 21-19 0 0,3 0 0 0 0,9-17-38 0 0,10-37-2 0 0,-7 19 15 0 0,118-365 472 0 0,-77 262-717 0 0,-56 163 92 0 0,2-17 140 0 0,-6 18-12 0 0,28-100 12 0 0,19-59 0 0 0,-40 139 0 0 0,-6 16 0 0 0,5-5 0 0 0,-5 14-32 0 0,6-30 32 0 0,-9 29-32 0 0,11-28 32 0 0,-9 32 0 0 0,-3 0 0 0 0,-1 0 0 0 0,-1-1 0 0 0,-1-7 0 0 0,1 12-24 0 0,-5 24 2 0 0,0 1 1 0 0,0-1-1 0 0,-1 1 1 0 0,0-1-1 0 0,0-5 22 0 0,-2-8-110 0 0,1 12 61 0 0,-1-1-1 0 0,2 0 1 0 0,-1 0-1 0 0,2-6 50 0 0,-1 12 16 0 0,-1-1 0 0 0,1 0 0 0 0,-1 0 0 0 0,0 0 0 0 0,0 0 0 0 0,-1 0 0 0 0,1 1 0 0 0,-1-1 0 0 0,1 0 0 0 0,-1 0 0 0 0,0 0 0 0 0,-1 1 0 0 0,1-1 0 0 0,-1 0-16 0 0,1 3-1 0 0,0-1-1 0 0,1 0 1 0 0,-1 0-1 0 0,0 1 1 0 0,1-1-1 0 0,-1 0 1 0 0,1 0-1 0 0,0 0 1 0 0,-1-1 1 0 0,0 1-65 0 0,-24-16-225 0 0,23 17 208 0 0,2 1-46 0 0,-2-1-22 0 0,-2 0 30 0 0,0-1 0 0 0,0 0 0 0 0,0 1 0 0 0,0-1 0 0 0,0 1 0 0 0,-3 0 120 0 0,5 1-216 0 0,-8 0-465 0 0,9 0 178 0 0,-1 1-1126 0 0,-8 4-4469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19T20:15:01.44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2103 8264 0 0,'0'0'182'0'0,"0"0"29"0"0,0 0 14 0 0,0 2-27 0 0,0 2-178 0 0,1-1 0 0 0,0 1 0 0 0,0-1 0 0 0,0 1 0 0 0,1-1 0 0 0,-1 1 0 0 0,1-1 1 0 0,0 0-1 0 0,0 0 0 0 0,0 0 0 0 0,0 0 0 0 0,3 3-20 0 0,7 12 383 0 0,-8-12-362 0 0,1 0 0 0 0,0 0 1 0 0,0 0-1 0 0,0 0 0 0 0,0-1 1 0 0,1 0-1 0 0,0 0 0 0 0,0-1 1 0 0,5 3-22 0 0,10 12 0 0 0,-16-15 39 0 0,-1-1 1 0 0,1 1-1 0 0,-1 0 1 0 0,1 1-40 0 0,-1 0 58 0 0,0-1 1 0 0,1 0-1 0 0,0 0 1 0 0,1 1-59 0 0,20 13 460 0 0,0 2 0 0 0,2 3-460 0 0,-4-4 254 0 0,-17-15-168 0 0,-1 0 1 0 0,-1 1-1 0 0,1 0 1 0 0,3 4-87 0 0,-3-3 83 0 0,1 0 1 0 0,-1-1 0 0 0,1 1-1 0 0,2 0-83 0 0,0 0 141 0 0,-1 1 0 0 0,8 7-141 0 0,59 71 525 0 0,-41-47-409 0 0,21 21 28 0 0,-2-2-66 0 0,-13-13-29 0 0,59 65-39 0 0,-39-41-28 0 0,16 10 18 0 0,-34-35 0 0 0,5 11 0 0 0,5 4 0 0 0,11 15 0 0 0,-55-64 39 0 0,-1 1 0 0 0,0 0 0 0 0,-1 1 0 0 0,3 4-39 0 0,-4-5 55 0 0,1 0 0 0 0,0 0 0 0 0,1 0 0 0 0,5 5-55 0 0,3 6 112 0 0,-14-18-113 0 0,1 0-1 0 0,0 0 1 0 0,0 0-1 0 0,0 0 1 0 0,1 0 0 0 0,-1-1 1 0 0,0 1-24 0 0,9 8-6 0 0,-10-11 98 0 0,0 0 0 0 0,0 1 0 0 0,0-1-1 0 0,0 0 1 0 0,0 0 0 0 0,0 0 0 0 0,0 1-1 0 0,0-1 1 0 0,0 0 0 0 0,0 0 0 0 0,0-1-1 0 0,1 1-67 0 0,-1 0-79 0 0,1 0 187 0 0,-2-1-81 0 0,0 0 1 0 0,1 0 0 0 0,-1 0 0 0 0,1 0 0 0 0,-1 0 0 0 0,1 0-1 0 0,-1 0 1 0 0,1 0 0 0 0,-1 0 0 0 0,2 0-28 0 0,2-7 102 0 0,1-5 73 0 0,-3 8-68 0 0,-1 0 0 0 0,0 0 0 0 0,1 1 0 0 0,-2-1 0 0 0,1 0 0 0 0,0-5-107 0 0,-1 5-47 0 0,0 0 1 0 0,1 0 0 0 0,0-1-1 0 0,0 1 1 0 0,1-4 46 0 0,4-26 239 0 0,-5 29-201 0 0,-1 0 0 0 0,1 0 1 0 0,-1 0-1 0 0,0-4-38 0 0,0 5 17 0 0,0 0 0 0 0,0 0 0 0 0,0 0 0 0 0,1 1 0 0 0,0-1 0 0 0,0 0 0 0 0,0 0-17 0 0,22-73 735 0 0,1-21-735 0 0,-17 74 182 0 0,2-1-1 0 0,3-6-181 0 0,4-11 213 0 0,52-138 488 0 0,-4 12-207 0 0,152-399-345 0 0,-142 380-149 0 0,37-86 0 0 0,-55 145 0 0 0,33-76 0 0 0,101-196 0 0 0,-117 248 0 0 0,-50 99 0 0 0,13-50 0 0 0,-29 81 2 0 0,32-116-30 0 0,-29 100-124 0 0,-4 18 8 0 0,0 0 1 0 0,-2-1 0 0 0,-1 1-1 0 0,1-22 144 0 0,-4 35-46 0 0,-1-1-1 0 0,0 1 0 0 0,-1 0 0 0 0,0 0 0 0 0,0 1 0 0 0,-1-1 0 0 0,-3-6 47 0 0,5 12-10 0 0,1 1 0 0 0,-1-1 0 0 0,0 1 0 0 0,0-1 0 0 0,0 1 0 0 0,0 0-1 0 0,-1 0 1 0 0,1 0 0 0 0,0 0 0 0 0,0 0 0 0 0,-1-1 10 0 0,-7-6-163 0 0,8 6 5 0 0,1 2-2 0 0,-2-1-26 0 0,0 0-52 0 0,-13-7 72 0 0,14 8-7 0 0,0-1-1 0 0,1 1 1 0 0,-1 0-1 0 0,0-1 1 0 0,1 1-1 0 0,-1 0 1 0 0,0 0-1 0 0,0 0 1 0 0,1-1-1 0 0,-1 1 1 0 0,0 0-1 0 0,1 0 1 0 0,-1 0-1 0 0,0 0 1 0 0,0 0 0 0 0,1 1-1 0 0,-1-1 1 0 0,0 0-1 0 0,1 0 1 0 0,-2 0 173 0 0,2 0-4756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19T20:13:32.781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19T20:13:36.35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92 60 3136 0 0,'0'0'68'0'0,"0"0"16"0"0,0 0 4 0 0,0 0 12 0 0,0 0 52 0 0,0 0 28 0 0,-3 0 4 0 0,-8 0 9 0 0,8 0 41 0 0,3 0 19 0 0,0 0 3 0 0,-2 0-5 0 0,-29 0 914 0 0,29 0-1029 0 0,1 1-23 0 0,-1 1-94 0 0,-1 0-22 0 0,-12-1 126 0 0,13-1 138 0 0,2 0 58 0 0,0 0 1 0 0,0 0-18 0 0,0 0-72 0 0,0 0-34 0 0,0 0-4 0 0,0 0-22 0 0,0 0-168 0 0,0 3 102 0 0,-3 0-28 0 0,-4 13-44 0 0,3-3-32 0 0,3-9 0 0 0,-1 8 3 0 0,4 5-21 0 0,-2-7-51 0 0,3 10 76 0 0,-1-12-8 0 0,-1 5 44 0 0,4 9-32 0 0,-1-11-11 0 0,-3-7 0 0 0,0-3 0 0 0,-1 0 0 0 0,0 0 0 0 0,1 0 0 0 0,-1 0 0 0 0,1 0 0 0 0,-1 0 0 0 0,1 0 0 0 0,0 0 0 0 0,-1 0 0 0 0,1 0 0 0 0,0 0 0 0 0,0 0 0 0 0,0 0 0 0 0,-1 0 0 0 0,2 0 0 0 0,6 6 0 0 0,-6-7 0 0 0,-1 1 0 0 0,1 0 0 0 0,-1 1 0 0 0,0-1 0 0 0,0 0 0 0 0,1 0 0 0 0,-1 0 0 0 0,0 1 0 0 0,0-1 0 0 0,0 0 0 0 0,0 1 0 0 0,3 5 11 0 0,4 5 31 0 0,9 4-31 0 0,-15-14-11 0 0,0 0 0 0 0,0-1 0 0 0,0 1 0 0 0,0-1 0 0 0,0 1 0 0 0,0-1 0 0 0,1 0 0 0 0,-1 1 0 0 0,0-1 0 0 0,1 0 0 0 0,-1-1 0 0 0,1 1 0 0 0,0 0 0 0 0,1 0 0 0 0,17 5 0 0 0,-16-4 2 0 0,-1 0 1 0 0,0-1 0 0 0,1 0 0 0 0,-1 0 0 0 0,1 0-1 0 0,0 0 1 0 0,-1-1 0 0 0,1 1 0 0 0,-1-1-1 0 0,1-1 1 0 0,1 1-3 0 0,1 0-37 0 0,1-1 0 0 0,0 2 0 0 0,-1-1 0 0 0,4 2 37 0 0,-3-1 76 0 0,0 0-1 0 0,0 0 0 0 0,0-1 0 0 0,0 0 0 0 0,0 0 0 0 0,-1-1 0 0 0,1 0 0 0 0,0-1 0 0 0,0 0 0 0 0,-1 0 1 0 0,1 0-1 0 0,0-2-75 0 0,-5 4-7 0 0,-1-1 1 0 0,1 0 0 0 0,-1 1-1 0 0,1-1 1 0 0,-1 1-1 0 0,1 0 1 0 0,1 0 6 0 0,-2 0-10 0 0,0 0 1 0 0,0-1-1 0 0,1 1 1 0 0,-1 0-1 0 0,0-1 0 0 0,0 0 1 0 0,3 0 9 0 0,12-8-39 0 0,-12 6 31 0 0,-1 1-1 0 0,1-1 1 0 0,0 1 0 0 0,0 0 0 0 0,5-1 8 0 0,-5 1 9 0 0,0 0 0 0 0,0-1-1 0 0,0 1 1 0 0,-1-1 0 0 0,1 0 0 0 0,-1-1 0 0 0,1 1 0 0 0,-1-1 0 0 0,4-4-9 0 0,-1 2 13 0 0,-5 4-5 0 0,0 1 1 0 0,0-1-1 0 0,-1 0 0 0 0,1 0 0 0 0,-1 0 1 0 0,1 0-1 0 0,-1 0 0 0 0,0 0-8 0 0,9-26 61 0 0,-7 18-57 0 0,-2 6-5 0 0,-1 1 1 0 0,1 0-1 0 0,-1-1 1 0 0,0 1 0 0 0,0 0-1 0 0,-1-2 1 0 0,2-16 13 0 0,0 18-5 0 0,-1 0 0 0 0,1 0 0 0 0,-1 0-1 0 0,1 0 1 0 0,-1 0 0 0 0,0 0 0 0 0,0 0-1 0 0,-1 0 1 0 0,1 0 0 0 0,-1 0 0 0 0,1 0-1 0 0,-2-3-7 0 0,1 2 21 0 0,0 1-21 0 0,1 1 0 0 0,-1-1-1 0 0,0 0 1 0 0,-1 0 0 0 0,1 0 0 0 0,0 1 0 0 0,-1-1 0 0 0,1 1 0 0 0,-11-19-79 0 0,8 15 50 0 0,0 0 0 0 0,0 0-1 0 0,-1 1 1 0 0,1-1 0 0 0,-3 0 29 0 0,7 6-6 0 0,0-1-1 0 0,0 1 1 0 0,0 0 0 0 0,-1 0-1 0 0,1 0 1 0 0,0 0-1 0 0,0 0 1 0 0,0 0-1 0 0,0-1 1 0 0,0 1-1 0 0,0 0 1 0 0,0 0-1 0 0,0 0 1 0 0,-1 0 0 0 0,1 0-1 0 0,0-1 1 0 0,0 1-1 0 0,0 0 1 0 0,0 0-1 0 0,0 0 1 0 0,0 0-1 0 0,0-1 1 0 0,0 1 0 0 0,0 0-1 0 0,0 0 1 0 0,0 0-1 0 0,0 0 1 0 0,0-1-1 0 0,0 1 1 0 0,0 0-1 0 0,0 0 1 0 0,1 0-1 0 0,-1 0 1 0 0,0-1 0 0 0,0 1 6 0 0,0 0-24 0 0,0 0 1 0 0,0 0 0 0 0,0-1 0 0 0,0 1 0 0 0,0 0 0 0 0,0-1 0 0 0,0 1 0 0 0,1 0 0 0 0,-1 0 0 0 0,0-1 0 0 0,0 1 0 0 0,0 0 0 0 0,0 0 0 0 0,-1-1-1 0 0,1 1 1 0 0,0 0 0 0 0,0 0 0 0 0,0-1 0 0 0,0 1 0 0 0,0 0 0 0 0,0 0 0 0 0,0-1 0 0 0,0 1 0 0 0,0 0 0 0 0,-1-1 23 0 0,-4-7-384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19T20:13:37.60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67 250 2528 0 0,'0'0'107'0'0,"0"0"-23"0"0,0-2-23 0 0,0-6-4 0 0,0 6 146 0 0,0 0-1 0 0,1 0 0 0 0,-1 0 1 0 0,0 1-1 0 0,1-1 1 0 0,-1 0-1 0 0,1 0 0 0 0,0 0 1 0 0,-1 0-1 0 0,1 0 1 0 0,1-1-203 0 0,-1 2 29 0 0,-1 0 1 0 0,1-1-1 0 0,-1 1 1 0 0,1 0-1 0 0,-1-1 0 0 0,1 1 1 0 0,-1-1-1 0 0,0 1 1 0 0,1 0-1 0 0,-1-1 1 0 0,0 0-30 0 0,0 1 138 0 0,2-1-74 0 0,-1 0 0 0 0,0 0 0 0 0,1-1 0 0 0,-1 1 0 0 0,0 0 0 0 0,0-1 0 0 0,0 0-64 0 0,0-4 187 0 0,-4 5 970 0 0,-7 6 1526 0 0,0 0-2966 0 0,5-3 309 0 0,3 0-18 0 0,1-1 0 0 0,0 0 0 0 0,-1 0 0 0 0,1 1 0 0 0,-1-1 0 0 0,1 1 0 0 0,0 0 0 0 0,-1-1 0 0 0,1 1 0 0 0,0 0 0 0 0,0 0 0 0 0,-1 0 0 0 0,1-1 0 0 0,0 1 0 0 0,0 0 0 0 0,0 1 0 0 0,0-1 0 0 0,0 0 0 0 0,1 0-8 0 0,-10 8 0 0 0,1-1 7 0 0,6-8 12 0 0,0 1 7 0 0,-8 10-2 0 0,9-9 36 0 0,2-2 10 0 0,1 0-67 0 0,-1 0-1 0 0,0 1 1 0 0,1-1-1 0 0,-1 0 1 0 0,1 0-1 0 0,-1 0 1 0 0,0 1-1 0 0,1-1 1 0 0,-1 0-1 0 0,1 0 1 0 0,-1 1-1 0 0,0-1 1 0 0,1 0 0 0 0,-1 1-1 0 0,0-1 1 0 0,0 0-1 0 0,1 1 1 0 0,-1-1-1 0 0,0 1-2 0 0,1-1 1 0 0,-1 1 0 0 0,0-1 0 0 0,1 1 0 0 0,-1-1 0 0 0,0 1 0 0 0,1-1 0 0 0,-1 1 0 0 0,1-1-1 0 0,-1 0 1 0 0,0 1 0 0 0,1-1 0 0 0,-1 0 0 0 0,1 1 0 0 0,0-1 0 0 0,-1 0 0 0 0,1 0 0 0 0,-1 1 0 0 0,1-1 0 0 0,0 0-1 0 0,4 1 0 0 0,1-1 0 0 0,0 1 0 0 0,-1-1 0 0 0,1 0 0 0 0,4-1 0 0 0,-3 1 0 0 0,0-1 0 0 0,0 1 0 0 0,0 1 0 0 0,0 0 0 0 0,7 0 35 0 0,-1-1 0 0 0,0 0 0 0 0,0-1 0 0 0,0 0 0 0 0,0-1 0 0 0,0-1 0 0 0,2 0-35 0 0,17-3 60 0 0,-10 2 0 0 0,16-2 232 0 0,32-10-292 0 0,44-14 287 0 0,-60 18 273 0 0,47-19-560 0 0,-93 28 37 0 0,9-3 24 0 0,1 0 1 0 0,12-2-62 0 0,-8 3-40 0 0,-1-1 0 0 0,13-6 40 0 0,20-6-3 0 0,-44 16 60 0 0,0-2-1 0 0,-1 1 1 0 0,1-2 0 0 0,3-1-57 0 0,-7 3 24 0 0,-1 0 1 0 0,1 1 0 0 0,0 0 0 0 0,1 1-1 0 0,3-1-24 0 0,-3 0-12 0 0,-1 1-1 0 0,0-1 0 0 0,1 0 0 0 0,-1-1 1 0 0,4-1 12 0 0,27-10 53 0 0,-35 13 18 0 0,-2 1 2 0 0,0 0 6 0 0,0 0 1 0 0,0 0 0 0 0,0 0-34 0 0,-2 2-139 0 0,-5 5-177 0 0,0-1-1 0 0,-1 0 1 0 0,0 0 0 0 0,0-1 0 0 0,0 0-1 0 0,-1-1 1 0 0,-5 3 270 0 0,-12 6-767 0 0,2-3-7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19T20:13:39.08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35 2296 0 0,'0'0'67'0'0,"0"0"50"0"0,0 0 172 0 0,0 0 79 0 0,0 0 15 0 0,0 0 8 0 0,0 0 29 0 0,0 0 17 0 0,0 0 3 0 0,0 0-4 0 0,0 0-16 0 0,0 0-4 0 0,0 0 0 0 0,0 0-23 0 0,0 0-96 0 0,0 0-45 0 0,0 0-10 0 0,0 0-18 0 0,0 0-67 0 0,0 0-28 0 0,0 0-7 0 0,0 0-6 0 0,0 0-16 0 0,0 0-4 0 0,0 0 0 0 0,0 0-2 0 0,0 0-6 0 0,0 0-6 0 0,0 0-2 0 0,0 0-3 0 0,0 0-10 0 0,0 0-3 0 0,0 0 0 0 0,0 0 0 0 0,2 0 0 0 0,35 6 132 0 0,-34-6-174 0 0,17 0 87 0 0,0 1-1 0 0,0 0 1 0 0,3 2-109 0 0,-5-1 0 0 0,1-1 0 0 0,-1-1 0 0 0,11-1 0 0 0,8 0 0 0 0,1 0 0 0 0,19-3 0 0 0,18-2 0 0 0,-32 5 0 0 0,-31 1 0 0 0,1 0 0 0 0,-1-1 0 0 0,6-2 0 0 0,79-12 192 0 0,-41 7-115 0 0,-33 6-30 0 0,52-3 95 0 0,-65 5-58 0 0,0 0-1 0 0,-1 0 1 0 0,7 2-84 0 0,13 0 256 0 0,-28-2-229 0 0,0 0 0 0 0,0 0 0 0 0,0 0-1 0 0,0 0 1 0 0,0 0 0 0 0,0 0 0 0 0,0 1 0 0 0,0-1 0 0 0,0 0 0 0 0,0 1 0 0 0,1 0-27 0 0,8 1 315 0 0,-10-2-309 0 0,0 0 1 0 0,0 0 0 0 0,0 0-1 0 0,0 0 1 0 0,0 0 0 0 0,0 0-1 0 0,0 0 1 0 0,1 0 0 0 0,-1 0 0 0 0,0 0-1 0 0,0 0 1 0 0,0 0 0 0 0,0 1-1 0 0,0-1 1 0 0,0 0 0 0 0,0 0-1 0 0,0 0 1 0 0,1 0 0 0 0,-1 0-1 0 0,0 0 1 0 0,0 0 0 0 0,0 0-1 0 0,0 0 1 0 0,0 0 0 0 0,0 0 0 0 0,0 0-1 0 0,0 0 1 0 0,0 0 0 0 0,0 1-1 0 0,0-1 1 0 0,0 0 0 0 0,0 0-1 0 0,0 0 1 0 0,0 0 0 0 0,0 0-1 0 0,0 0 1 0 0,0 0 0 0 0,0 0 0 0 0,0 1-1 0 0,0-1-6 0 0,1 0 13 0 0,-1 0-1 0 0,0 0 1 0 0,0 0 0 0 0,0 1-1 0 0,0-1 1 0 0,0 0-1 0 0,0 0 1 0 0,0 0 0 0 0,0 1-1 0 0,0-1 1 0 0,0 0-1 0 0,1 0 1 0 0,-1 0 0 0 0,0 0-1 0 0,0 1 1 0 0,0-1 0 0 0,0 0-1 0 0,1 0 1 0 0,-1 0-1 0 0,0 0 1 0 0,0 0 0 0 0,0 0-1 0 0,0 1 1 0 0,1-1-1 0 0,-1 0 1 0 0,0 0 0 0 0,0 0-13 0 0,1 0 3 0 0,-1 0 1 0 0,1 0 0 0 0,-1 0 0 0 0,1 0-1 0 0,-1 0 1 0 0,1 0 0 0 0,-1 0 0 0 0,1 0 0 0 0,-1 1-1 0 0,1-1 1 0 0,-1 0 0 0 0,1 0 0 0 0,-1 0-1 0 0,1 1 1 0 0,-1-1 0 0 0,0 0 0 0 0,1 1-1 0 0,-1-1 1 0 0,1 0 0 0 0,-1 1 0 0 0,0-1 0 0 0,1 0-1 0 0,-1 1-3 0 0,5 8 66 0 0,0 0-2 0 0,-4-8 0 0 0,-1-1 0 0 0,0 0 2 0 0,0 0 16 0 0,0 0 19 0 0,0 0 10 0 0,0 0-2 0 0,0 0-10 0 0,0 0-3 0 0,0 0 0 0 0,0 0-30 0 0,0 0-123 0 0,0 0-58 0 0,0 0-11 0 0,0 0-20 0 0,0 0-72 0 0,0 0-36 0 0,0 0-8 0 0,0 0-54 0 0,0 0-219 0 0,0 0-97 0 0,0 0-21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19T20:13:39.93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6 142 6072 0 0,'0'0'133'0'0,"0"0"23"0"0,0 0 12 0 0,0-1-23 0 0,0-7-115 0 0,0 0 18 0 0,0 6 197 0 0,0 2 70 0 0,0 0 5 0 0,0 0-42 0 0,0 0-166 0 0,-5 11 43 0 0,4 22 276 0 0,1-31-287 0 0,0 0-34 0 0,0 9-14 0 0,0-1 45 0 0,0 0 0 0 0,2 9-141 0 0,-1-15 27 0 0,-1 0 1 0 0,1-1-1 0 0,0 1 0 0 0,1-1 1 0 0,-1 1-1 0 0,0-1 0 0 0,1 1 0 0 0,0-1 1 0 0,0 0-1 0 0,1 1-27 0 0,8 12 171 0 0,-9-12-114 0 0,0 0-1 0 0,1 0 1 0 0,0 0-1 0 0,0-1 0 0 0,0 1 1 0 0,1-1-1 0 0,-1 0 1 0 0,3 2-57 0 0,6 3 75 0 0,1 0 0 0 0,0 0 1 0 0,0-1-1 0 0,1-1 0 0 0,0-1 1 0 0,0 0-1 0 0,0 0 0 0 0,4-1-75 0 0,-14-4 9 0 0,0 1-1 0 0,0-1 0 0 0,-1 0 0 0 0,1-1 0 0 0,0 1 1 0 0,0-1-1 0 0,2 0-8 0 0,19-2 49 0 0,14 0 28 0 0,-15 0 17 0 0,-13 1-48 0 0,1 0 0 0 0,-1-1 0 0 0,1 0 0 0 0,-1 0 0 0 0,0-2 0 0 0,0 1 0 0 0,-1-1 0 0 0,3-2-46 0 0,56-39 165 0 0,-61 41-130 0 0,-1-1 0 0 0,0 0 0 0 0,0 0 0 0 0,0 0 0 0 0,-1-1 1 0 0,1 0-1 0 0,-2 0 0 0 0,1 0 0 0 0,4-8-35 0 0,-8 11 40 0 0,-1 2-14 0 0,0 1-1 0 0,0-1 1 0 0,0 1 0 0 0,-1-1 0 0 0,1 0-1 0 0,0 0 1 0 0,-1 1 0 0 0,1-1-1 0 0,-1 0 1 0 0,0 0-26 0 0,0 0 30 0 0,1 0 0 0 0,-1 0 0 0 0,1 0 0 0 0,-1 1 0 0 0,1-1 0 0 0,0 0 0 0 0,-1 1 0 0 0,2-2-30 0 0,-1-1 74 0 0,0 0 0 0 0,1 0 0 0 0,-1 0 0 0 0,0 0 0 0 0,-1 0 0 0 0,1-1-1 0 0,-1 1 1 0 0,0 0 0 0 0,0-1 0 0 0,0 1 0 0 0,-1-3-74 0 0,0-12 289 0 0,1 17-249 0 0,1-3 7 0 0,-1 0 0 0 0,-1 0 0 0 0,1 0-1 0 0,-1 0 1 0 0,0 0 0 0 0,0 0 0 0 0,-1-2-47 0 0,1 5-2 0 0,1 2 47 0 0,1-14-530 0 0,-6 3 17 0 0,4-1 284 0 0,1 10 22 0 0,0 2-529 0 0,1-1-2228 0 0,4-4-951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19T20:13:41.28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82 96 3888 0 0,'0'0'83'0'0,"0"0"11"0"0,0 0 12 0 0,-1-2-9 0 0,-5-6-77 0 0,2 6 23 0 0,3 1 2 0 0,0 1 1 0 0,1 0 0 0 0,-1-1 0 0 0,0 1-1 0 0,1 0 1 0 0,-1-1 0 0 0,0 1-1 0 0,1-1 1 0 0,-1 1 0 0 0,0-1-1 0 0,1 1 1 0 0,-1-1 0 0 0,1 0 0 0 0,-1 1-1 0 0,1-1 1 0 0,-1 0 0 0 0,1 1-1 0 0,0-1 1 0 0,-1 0 0 0 0,1 1 0 0 0,0-2-46 0 0,-2 0 397 0 0,-6-5 68 0 0,6 5 14 0 0,2 2-21 0 0,0 0-87 0 0,0 0-34 0 0,0 0-7 0 0,0 0-40 0 0,0 0-155 0 0,0 0-60 0 0,0 0 14 0 0,0 0 27 0 0,0 0 11 0 0,-2 1 1 0 0,-6 2 14 0 0,6-2 62 0 0,1 1 27 0 0,-1-1-166 0 0,0 1 1 0 0,1-1-1 0 0,0 1 0 0 0,-1-1 0 0 0,1 1 1 0 0,0 0-1 0 0,0 0 0 0 0,0 0 1 0 0,0-1-1 0 0,0 1 0 0 0,0 0-65 0 0,-11 22 121 0 0,7-13-68 0 0,4-9-52 0 0,1-1 0 0 0,0 1 0 0 0,0-1-1 0 0,0 1 1 0 0,0-1 0 0 0,0 1 0 0 0,0-1 0 0 0,0 1 0 0 0,0-1 0 0 0,0 1 0 0 0,1-1-1 0 0,-1 1 1 0 0,1-1 0 0 0,-1 1-1 0 0,5 15-1 0 0,-4-12 1 0 0,0 0 0 0 0,0-1 0 0 0,1 0 0 0 0,-1 0 0 0 0,1 1 0 0 0,0-1 0 0 0,0-1 0 0 0,2 3 0 0 0,3 7 12 0 0,-5-11 15 0 0,1-1 0 0 0,14 14 53 0 0,-17-15-78 0 0,1 1 0 0 0,0 0 0 0 0,-1 0 0 0 0,1-1 0 0 0,0 1-1 0 0,0 0 1 0 0,0-1 0 0 0,0 1 0 0 0,0 0 0 0 0,-1-1 0 0 0,1 1-1 0 0,0-1 1 0 0,0 0 0 0 0,0 1 0 0 0,0-1 0 0 0,0 0 0 0 0,0 0 0 0 0,1 1-1 0 0,-1-1 1 0 0,0 0 0 0 0,0 0 0 0 0,1 0-2 0 0,4 0 39 0 0,-5 1-24 0 0,1-1 0 0 0,0 1-1 0 0,-1-1 1 0 0,1 0-1 0 0,0 1 1 0 0,0-1 0 0 0,-1 0-1 0 0,1 0 1 0 0,0 0-1 0 0,0 0 1 0 0,-1 0 0 0 0,1-1-1 0 0,0 1 1 0 0,0-1-1 0 0,-1 1 1 0 0,1-1 0 0 0,0 1-1 0 0,-1-1 1 0 0,1 0-1 0 0,-1 0 1 0 0,2 0-15 0 0,-2 0 12 0 0,33-19 251 0 0,18-6 113 0 0,-38 16-307 0 0,-12 8-64 0 0,0 1-1 0 0,-1-1 0 0 0,1 1 1 0 0,0 0-1 0 0,0-1 1 0 0,2 0-5 0 0,5-3 42 0 0,0 0 1 0 0,0-1 0 0 0,-1 0-1 0 0,0 0 1 0 0,0-1 0 0 0,-1 0-1 0 0,4-5-42 0 0,-5 6 23 0 0,6-11 123 0 0,-10 14-125 0 0,-1 1 0 0 0,0 0 0 0 0,1 0 0 0 0,0 0 0 0 0,-1 0 0 0 0,1 0 0 0 0,1-1-21 0 0,1-1 2 0 0,0-1 0 0 0,0 0-1 0 0,0 1 1 0 0,-1-1 0 0 0,0-1 0 0 0,0 1-1 0 0,0 0 1 0 0,-1-1 0 0 0,1 1 0 0 0,-1-2-2 0 0,-1-1-14 0 0,-1 8 11 0 0,0-1-1 0 0,0 1 1 0 0,0-1-1 0 0,0 1 0 0 0,0-1 1 0 0,0 1-1 0 0,0-1 1 0 0,0 1-1 0 0,1 0 1 0 0,-1-1-1 0 0,0 1 0 0 0,0-1 1 0 0,1 1-1 0 0,-1-1 1 0 0,0 1-1 0 0,0 0 1 0 0,1-1-1 0 0,-1 1 1 0 0,1-1 3 0 0,-1 1-10 0 0,1-2-47 0 0,-1 2-27 0 0,0 0-4 0 0,0 0 0 0 0,0 0-31 0 0,0 0-129 0 0,0 0-59 0 0,0 0-458 0 0,0 0-1878 0 0,0 0-803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19T20:13:42.5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35 172 4344 0 0,'0'0'99'0'0,"0"0"11"0"0,0 0 10 0 0,0 0-26 0 0,0 0-144 0 0,0 0-72 0 0,0 0 0 0 0,0 0 9 0 0,0 0 40 0 0,0 0 150 0 0,0 0 22 0 0,0 0 23 0 0,0 0 141 0 0,0 0 66 0 0,0 0 14 0 0,0 0 15 0 0,0 0 62 0 0,0 0 27 0 0,0 0 8 0 0,0 0-39 0 0,0 0-170 0 0,0 0-76 0 0,0 0-12 0 0,0 0 2 0 0,0 0 26 0 0,0 0 7 0 0,-2 0 6 0 0,-21 0 865 0 0,15 0-999 0 0,6 0 6 0 0,2 0 1 0 0,0 0 0 0 0,2-1 1 0 0,19-8 194 0 0,1 1 1 0 0,20-5-268 0 0,-9 7 50 0 0,-23 4-39 0 0,0 0 0 0 0,10-3-11 0 0,0-1 28 0 0,1 1 0 0 0,2 1-28 0 0,-2 0 53 0 0,-1-1-1 0 0,1-1-52 0 0,-13 4 50 0 0,1 0 0 0 0,-1 1 0 0 0,0 0 0 0 0,8 0-50 0 0,14-2 120 0 0,46-12 128 0 0,-35 6 4 0 0,1 2-1 0 0,15 1-251 0 0,-46 5 39 0 0,0-1-1 0 0,-1 0 1 0 0,7-3-39 0 0,-8 3 57 0 0,1 0 1 0 0,-1 0-1 0 0,7 0-57 0 0,10 0 154 0 0,1-2 0 0 0,6-2-154 0 0,-33 6 1 0 0,14-2 27 0 0,-1 1-1 0 0,1 1 1 0 0,1 0-28 0 0,-4 0 139 0 0,1 0 0 0 0,-1-1 0 0 0,1 0 0 0 0,-1-1 1 0 0,2-1-140 0 0,31-6 512 0 0,-29 10 181 0 0,-24 6-674 0 0,-2-1-19 0 0,1-5-1522 0 0,10-1 980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8-19T20:11:57.46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18 87 4256 0 0,'0'0'99'0'0,"0"0"11"0"0,0 0 9 0 0,0 0 21 0 0,0 0 84 0 0,0 0 37 0 0,0 0 10 0 0,0 0 11 0 0,0 0 46 0 0,0 0 22 0 0,0 0 2 0 0,0 0-14 0 0,0 0-55 0 0,0 0-24 0 0,0 0-3 0 0,0 0-10 0 0,0 0-38 0 0,0 0-16 0 0,0 0-6 0 0,0 0 2 0 0,0 0 17 0 0,-1-2 10 0 0,-2-4-107 0 0,0 4 2485 0 0,-5 2-2506 0 0,6 0-13 0 0,2 0-8 0 0,0 0-2 0 0,0 0 5 0 0,0 0 22 0 0,0 0 5 0 0,0 0 0 0 0,0 0 0 0 0,0 0 1 0 0,0 0 6 0 0,0 0 1 0 0,0 0-7 0 0,0 0-26 0 0,0 0-2 0 0,0 0 16 0 0,0 0-15 0 0,0 0-6 0 0,0 0 5 0 0,0 0 22 0 0,0 0 5 0 0,0 0 0 0 0,0 0-2 0 0,0 0-6 0 0,0 0-6 0 0,0 0-2 0 0,0 0-3 0 0,0 0-10 0 0,1 1-14 0 0,5 3-42 0 0,4 0-11 0 0,16-3 0 0 0,-13-2 0 0 0,3 1 0 0 0,-11 1 0 0 0,1 0 0 0 0,-1-1 0 0 0,1 0 0 0 0,0 0 0 0 0,4-1 0 0 0,15 1 0 0 0,-19-1 0 0 0,0 1 0 0 0,-1-1 0 0 0,1 0 0 0 0,3-1 0 0 0,-3 0 0 0 0,0 1 0 0 0,0 0 0 0 0,0 1 0 0 0,4-1 0 0 0,165 1 0 0 0,-134 6 64 0 0,-35-6-64 0 0,-1 1 0 0 0,1 0 0 0 0,0 1 0 0 0,-1-1 0 0 0,3 2 0 0 0,-7-3 0 0 0,0 1 0 0 0,0-1 0 0 0,-1 0 0 0 0,1 1 0 0 0,0-1 0 0 0,0 0 0 0 0,0 0 0 0 0,-1 1 0 0 0,1-1 0 0 0,0 0 0 0 0,0 0 0 0 0,-1 0 0 0 0,1 0 0 0 0,0 0 0 0 0,0 0 0 0 0,0 0 0 0 0,-1 0 0 0 0,1-1 0 0 0,0 1 0 0 0,3-1 0 0 0,14 1 0 0 0,-15 0 0 0 0,1 0 0 0 0,-1 0 0 0 0,0-1 0 0 0,1 1 0 0 0,-1-1 0 0 0,0 0 0 0 0,3-1 0 0 0,-2 2 19 0 0,0-1 0 0 0,0 1 0 0 0,0-1 0 0 0,0 1 0 0 0,0 0 0 0 0,3 1-19 0 0,8 0 62 0 0,1 3 18 0 0,-4-3-80 0 0,28-1 0 0 0,5 0 0 0 0,24 0 64 0 0,-63 0-53 0 0,0-1 1 0 0,0 0-1 0 0,-1-1 1 0 0,1 0-1 0 0,-1 0 1 0 0,5-1-12 0 0,15-6 60 0 0,42-8 307 0 0,-62 16-326 0 0,-1 0 0 0 0,1-1 0 0 0,0 1 1 0 0,2-3-42 0 0,-3 3 28 0 0,-1-1 0 0 0,1 1 0 0 0,0-1 0 0 0,0 1 0 0 0,0 0 0 0 0,0 1 0 0 0,0-1 0 0 0,3 1-28 0 0,38-6-77 0 0,-10 6 151 0 0,-27 0-40 0 0,3 0-24 0 0,0 0 0 0 0,0-1 0 0 0,8-1-10 0 0,-10 2 42 0 0,-8 0-36 0 0,0 0 0 0 0,-1 0 1 0 0,1 0-1 0 0,0 0 1 0 0,-1 0-1 0 0,1 0 0 0 0,0 0 1 0 0,-1 0-1 0 0,1 0 1 0 0,0 0-1 0 0,-1-1 1 0 0,1 1-1 0 0,0 0 0 0 0,-1 0 1 0 0,1-1-1 0 0,0 1-6 0 0,1-1 25 0 0,1 0 0 0 0,-1 0-1 0 0,1 1 1 0 0,-1-1 0 0 0,1 1 0 0 0,0-1-1 0 0,-1 1 1 0 0,1 0 0 0 0,0 0-25 0 0,-3 0 3 0 0,0 0 0 0 0,0 0 1 0 0,0 1-1 0 0,0-1 0 0 0,0 0 1 0 0,1 0-1 0 0,-1 0 0 0 0,0 0 1 0 0,0 0-1 0 0,0 0 0 0 0,0 0 1 0 0,1 0-1 0 0,-1 0 0 0 0,0 0 1 0 0,0 0-1 0 0,0 0 0 0 0,0 0 0 0 0,1 0 1 0 0,-1 0-1 0 0,0 0 0 0 0,0 0 1 0 0,0 0-1 0 0,0-1 0 0 0,0 1 1 0 0,1 0-1 0 0,-1 0 0 0 0,0 0 1 0 0,0 0-1 0 0,0 0 0 0 0,0 0 1 0 0,0 0-1 0 0,0 0 0 0 0,1-1 0 0 0,-1 1 1 0 0,0 0-1 0 0,0 0 0 0 0,0 0 1 0 0,0 0-1 0 0,0 0 0 0 0,0-1 1 0 0,0 1-4 0 0,3-2 20 0 0,13 0 180 0 0,-13 3-171 0 0,0-1-11 0 0,10-5 143 0 0,-11 3-171 0 0,5 0 73 0 0,15 1-119 0 0,-21 1 109 0 0,-1 0 11 0 0,1-1-58 0 0,-1 1 0 0 0,0 0-1 0 0,0-1 1 0 0,1 1-1 0 0,-1 0 1 0 0,0-1 0 0 0,1 1-1 0 0,-1 0 1 0 0,0-1-1 0 0,1 1 1 0 0,-1 0 0 0 0,0 0-1 0 0,1-1 1 0 0,-1 1-1 0 0,1 0 1 0 0,-1 0-1 0 0,0 0 1 0 0,1-1 0 0 0,-1 1-1 0 0,1 0 1 0 0,-1 0-6 0 0,9 0 10 0 0,-2 1-10 0 0,2 3 11 0 0,-9-4-9 0 0,0 0-1 0 0,1 0 1 0 0,-1 0-1 0 0,0 0 1 0 0,0 0-1 0 0,0 0 1 0 0,0 0-1 0 0,0 0 1 0 0,1 0-1 0 0,-1 0 1 0 0,0 0-1 0 0,0 1 1 0 0,0-1-1 0 0,0 0 1 0 0,0 0-1 0 0,0 0 1 0 0,1 0-1 0 0,-1 0 1 0 0,0 0-1 0 0,0 0 1 0 0,0 1-1 0 0,0-1 1 0 0,0 0-1 0 0,0 0 1 0 0,0 0-1 0 0,0 0 1 0 0,0 0-1 0 0,0 1 1 0 0,0-1-1 0 0,0 0 1 0 0,0 0-1 0 0,0 0 1 0 0,0 0-1 0 0,0 1 1 0 0,0-1-1 0 0,0 0-1 0 0,2 2 1 0 0,9 2 51 0 0,-5-4-39 0 0,1 4 3 0 0,5 5 83 0 0,-5-5 39 0 0,6 4-8 0 0,-12-5-90 0 0,0-1-3 0 0,0-1 100 0 0,-1-1-1 0 0,0 0-37 0 0,0 0-147 0 0,0 0-27 0 0,0 0 29 0 0,-1 2 98 0 0,-3 4 20 0 0,3-4-186 0 0,-2-2-851 0 0,-12 0-369 0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customXml" Target="../ink/ink7.xml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12" Type="http://schemas.openxmlformats.org/officeDocument/2006/relationships/image" Target="../media/image32.png"/><Relationship Id="rId2" Type="http://schemas.openxmlformats.org/officeDocument/2006/relationships/image" Target="../media/image25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10" Type="http://schemas.openxmlformats.org/officeDocument/2006/relationships/image" Target="../media/image31.png"/><Relationship Id="rId4" Type="http://schemas.openxmlformats.org/officeDocument/2006/relationships/image" Target="../media/image280.PNG"/><Relationship Id="rId9" Type="http://schemas.openxmlformats.org/officeDocument/2006/relationships/customXml" Target="../ink/ink5.xml"/><Relationship Id="rId1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customXml" Target="../ink/ink14.xml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12" Type="http://schemas.openxmlformats.org/officeDocument/2006/relationships/image" Target="../media/image40.png"/><Relationship Id="rId2" Type="http://schemas.openxmlformats.org/officeDocument/2006/relationships/image" Target="../media/image26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customXml" Target="../ink/ink13.xml"/><Relationship Id="rId5" Type="http://schemas.openxmlformats.org/officeDocument/2006/relationships/customXml" Target="../ink/ink10.xml"/><Relationship Id="rId15" Type="http://schemas.openxmlformats.org/officeDocument/2006/relationships/customXml" Target="../ink/ink15.xml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customXml" Target="../ink/ink12.xml"/><Relationship Id="rId1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learningally.org/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LwCLPQzhqE&amp;feature=youtu.be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hyperlink" Target="https://youtu.be/zafiGBrFkR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712891"/>
            <a:ext cx="6815669" cy="1673774"/>
          </a:xfrm>
        </p:spPr>
        <p:txBody>
          <a:bodyPr/>
          <a:lstStyle/>
          <a:p>
            <a:r>
              <a:rPr lang="en-US" dirty="0"/>
              <a:t>Dyslexia Parent Orientation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6737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Hughes Springs Elementary</a:t>
            </a:r>
          </a:p>
          <a:p>
            <a:r>
              <a:rPr lang="en-US" dirty="0"/>
              <a:t>903-639-3881</a:t>
            </a:r>
          </a:p>
          <a:p>
            <a:r>
              <a:rPr lang="en-US" dirty="0"/>
              <a:t>Brenda Fincher * Principal </a:t>
            </a:r>
          </a:p>
          <a:p>
            <a:r>
              <a:rPr lang="en-US"/>
              <a:t>Jonathan Whitaker </a:t>
            </a:r>
            <a:r>
              <a:rPr lang="en-US" dirty="0"/>
              <a:t>* Vice Principal</a:t>
            </a:r>
          </a:p>
        </p:txBody>
      </p:sp>
    </p:spTree>
    <p:extLst>
      <p:ext uri="{BB962C8B-B14F-4D97-AF65-F5344CB8AC3E}">
        <p14:creationId xmlns:p14="http://schemas.microsoft.com/office/powerpoint/2010/main" val="3899821559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DE6FCF-3B98-45E6-BCC9-59A8E7AA5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058" y="583659"/>
            <a:ext cx="7602976" cy="584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82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6">
            <a:extLst>
              <a:ext uri="{FF2B5EF4-FFF2-40B4-BE49-F238E27FC236}">
                <a16:creationId xmlns:a16="http://schemas.microsoft.com/office/drawing/2014/main" id="{544958B8-57B6-4B37-8A18-D54A32EC2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B7E4A740-3A69-42A5-8AC0-3905D518F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7" name="Group 10">
            <a:extLst>
              <a:ext uri="{FF2B5EF4-FFF2-40B4-BE49-F238E27FC236}">
                <a16:creationId xmlns:a16="http://schemas.microsoft.com/office/drawing/2014/main" id="{8283C010-53D7-404B-9300-DB1BAE1EA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2" name="Rounded Rectangle 21">
              <a:extLst>
                <a:ext uri="{FF2B5EF4-FFF2-40B4-BE49-F238E27FC236}">
                  <a16:creationId xmlns:a16="http://schemas.microsoft.com/office/drawing/2014/main" id="{DFC03671-D6D3-4BA9-AD3E-6ADE11D07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8" name="Picture 12">
              <a:extLst>
                <a:ext uri="{FF2B5EF4-FFF2-40B4-BE49-F238E27FC236}">
                  <a16:creationId xmlns:a16="http://schemas.microsoft.com/office/drawing/2014/main" id="{DFD51935-8C23-4BCB-987B-F5AC9E3D9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4" name="Rounded Rectangle 27">
              <a:extLst>
                <a:ext uri="{FF2B5EF4-FFF2-40B4-BE49-F238E27FC236}">
                  <a16:creationId xmlns:a16="http://schemas.microsoft.com/office/drawing/2014/main" id="{72D5A197-23EF-4751-9E72-FEB79910E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9" name="Picture 14">
              <a:extLst>
                <a:ext uri="{FF2B5EF4-FFF2-40B4-BE49-F238E27FC236}">
                  <a16:creationId xmlns:a16="http://schemas.microsoft.com/office/drawing/2014/main" id="{5DD7E4D1-EC3E-4109-9647-9E6652A92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B847E4F-F309-4EB7-97C1-67942BD701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5248"/>
          <a:stretch/>
        </p:blipFill>
        <p:spPr>
          <a:xfrm>
            <a:off x="773451" y="2315184"/>
            <a:ext cx="10789131" cy="206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6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8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03B1B7-D25A-4A8F-AACD-9AC453B00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819" y="350556"/>
            <a:ext cx="7970081" cy="61568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73D1D8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61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6D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1D31B6-9758-4F75-9106-46D37A839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866" y="400906"/>
            <a:ext cx="7904903" cy="61065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93F58C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784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5E66D3F-14EA-4BCD-819B-EEF58174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49D3EDE-CC3B-4573-A04B-26F32F1B2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00D0D4B-CC81-434D-B595-71AA69192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8047919-8C66-4EF3-9979-FB7112EB6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00195C4-7BCF-469C-A003-AC2F0D2F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EE82425-33CD-4CF1-9623-91BECE687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DD5289D1-D3B7-4C53-823E-280A79C0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456CE10-0EE3-4503-ACF3-1D53A6FDB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30D62B5-0C98-420F-B6D2-1B032E7369EA}"/>
              </a:ext>
            </a:extLst>
          </p:cNvPr>
          <p:cNvSpPr txBox="1"/>
          <p:nvPr/>
        </p:nvSpPr>
        <p:spPr>
          <a:xfrm>
            <a:off x="5732834" y="2556932"/>
            <a:ext cx="5678878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</a:rPr>
              <a:t>What is dyslexia?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</a:rPr>
              <a:t>How do we assess and identify for dyslexia?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</a:rPr>
              <a:t>What are effective strategies for students with dyslexia?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</a:rPr>
              <a:t>Who delivers instruction for students with dyslexia?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</a:rPr>
              <a:t>What accommodations are available for students with dyslexia?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</a:rPr>
              <a:t>What is the difference between IDEA, Section 504 and </a:t>
            </a:r>
            <a:r>
              <a:rPr lang="en-US" sz="2400" dirty="0" err="1">
                <a:solidFill>
                  <a:srgbClr val="262626"/>
                </a:solidFill>
              </a:rPr>
              <a:t>RtI</a:t>
            </a:r>
            <a:r>
              <a:rPr lang="en-US" sz="2400" dirty="0">
                <a:solidFill>
                  <a:srgbClr val="262626"/>
                </a:solidFill>
              </a:rPr>
              <a:t>?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dirty="0">
                <a:solidFill>
                  <a:srgbClr val="262626"/>
                </a:solidFill>
              </a:rPr>
              <a:t>Who do I contact for information or concerns?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5BEBCB-C4F9-436A-910A-9C829CDF713E}"/>
              </a:ext>
            </a:extLst>
          </p:cNvPr>
          <p:cNvSpPr txBox="1"/>
          <p:nvPr/>
        </p:nvSpPr>
        <p:spPr>
          <a:xfrm>
            <a:off x="6094283" y="1525078"/>
            <a:ext cx="4979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Inside you will find…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BEC432-C7E4-4D88-BA32-050841F601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826" y="1151191"/>
            <a:ext cx="1703218" cy="439712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B5D2C3D-FFE7-466D-8075-3AB29D29ED1C}"/>
              </a:ext>
            </a:extLst>
          </p:cNvPr>
          <p:cNvCxnSpPr/>
          <p:nvPr/>
        </p:nvCxnSpPr>
        <p:spPr>
          <a:xfrm>
            <a:off x="2560826" y="1192696"/>
            <a:ext cx="0" cy="426885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98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755C732-3264-4614-8316-41F75483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9C7C6ED-4EA1-4532-A820-59A8ADEE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3A197BB7-B689-4B37-8BE2-FC23F6ED6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93E4556-7891-471E-B9B7-A38508C759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6F9C6176-D87B-4D8F-8BC3-FE6DF55C4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B838BA48-DDFB-46B3-9EF6-031C91D27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A0C915EE-C4C6-4C4A-8501-346F625C3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8448" y="4604426"/>
            <a:ext cx="9603727" cy="132494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https://dyslexiaida.org/free-conference-recordings/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AD786D6-2C42-45AF-888B-F2038C4D0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9999652" cy="312834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8D6659D-FA60-4C6D-A9F6-063E294AA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8448" y="5501254"/>
            <a:ext cx="9603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39511E1-43CB-4F64-B9FA-131183E28D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8606" y="1249521"/>
            <a:ext cx="6867728" cy="274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7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55C9A-02B9-4F8D-A239-918456304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3103583"/>
            <a:ext cx="6815669" cy="1515533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Take Flight </a:t>
            </a:r>
            <a:br>
              <a:rPr lang="en-US" dirty="0"/>
            </a:br>
            <a:r>
              <a:rPr lang="en-US" dirty="0"/>
              <a:t>Dyslexia Program</a:t>
            </a:r>
            <a:br>
              <a:rPr lang="en-US" dirty="0"/>
            </a:br>
            <a:r>
              <a:rPr lang="en-US" sz="900" dirty="0"/>
              <a:t> </a:t>
            </a:r>
            <a:br>
              <a:rPr lang="en-US" dirty="0"/>
            </a:br>
            <a:r>
              <a:rPr lang="en-US" sz="3200" dirty="0"/>
              <a:t>Developed by Texas Scottish Rite Hospital for Children</a:t>
            </a:r>
          </a:p>
        </p:txBody>
      </p:sp>
    </p:spTree>
    <p:extLst>
      <p:ext uri="{BB962C8B-B14F-4D97-AF65-F5344CB8AC3E}">
        <p14:creationId xmlns:p14="http://schemas.microsoft.com/office/powerpoint/2010/main" val="306090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C6A4F19-74AA-4052-A1D4-1398E745F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5" y="62902"/>
            <a:ext cx="5934076" cy="680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5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86B07B-9FF6-4A72-B441-0A507FDD61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1" b="46088"/>
          <a:stretch/>
        </p:blipFill>
        <p:spPr>
          <a:xfrm>
            <a:off x="2317350" y="666795"/>
            <a:ext cx="7557300" cy="5524411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4383D8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946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706F249-9EFB-4F91-96E3-86BA29546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8671" y="205284"/>
            <a:ext cx="4954656" cy="6447432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A689E54-5F4B-4E98-BCCF-5E91D858D57E}"/>
                  </a:ext>
                </a:extLst>
              </p14:cNvPr>
              <p14:cNvContentPartPr/>
              <p14:nvPr/>
            </p14:nvContentPartPr>
            <p14:xfrm>
              <a:off x="7619035" y="395241"/>
              <a:ext cx="636120" cy="847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A689E54-5F4B-4E98-BCCF-5E91D858D5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83395" y="359241"/>
                <a:ext cx="707760" cy="9190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ED92A9E0-DF56-4A31-829D-E67543A1C52D}"/>
              </a:ext>
            </a:extLst>
          </p:cNvPr>
          <p:cNvSpPr/>
          <p:nvPr/>
        </p:nvSpPr>
        <p:spPr>
          <a:xfrm>
            <a:off x="3760661" y="3880108"/>
            <a:ext cx="4670677" cy="258265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2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20B5A6-ACF5-4C61-9F62-C572ECE66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262626"/>
                </a:solidFill>
              </a:rPr>
              <a:t>Hughes Springs ISD </a:t>
            </a:r>
            <a:br>
              <a:rPr lang="en-US" sz="2800">
                <a:solidFill>
                  <a:srgbClr val="262626"/>
                </a:solidFill>
              </a:rPr>
            </a:br>
            <a:r>
              <a:rPr lang="en-US" sz="2800">
                <a:solidFill>
                  <a:srgbClr val="262626"/>
                </a:solidFill>
              </a:rPr>
              <a:t>Dyslexia Therapist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5A7F9-2F97-4736-B064-7D4A45F89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2430471"/>
            <a:ext cx="2835464" cy="3552039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>
                <a:solidFill>
                  <a:srgbClr val="262626"/>
                </a:solidFill>
              </a:rPr>
              <a:t>Jennifer Bean, CALT</a:t>
            </a:r>
          </a:p>
          <a:p>
            <a:r>
              <a:rPr lang="en-US" sz="1800" dirty="0">
                <a:solidFill>
                  <a:srgbClr val="262626"/>
                </a:solidFill>
              </a:rPr>
              <a:t>Robin Powell, CALT</a:t>
            </a:r>
          </a:p>
          <a:p>
            <a:r>
              <a:rPr lang="en-US" sz="1800" dirty="0">
                <a:solidFill>
                  <a:srgbClr val="262626"/>
                </a:solidFill>
              </a:rPr>
              <a:t>Stacy Newsom, CALT</a:t>
            </a:r>
          </a:p>
          <a:p>
            <a:endParaRPr lang="en-US" sz="1800" dirty="0">
              <a:solidFill>
                <a:srgbClr val="262626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62626"/>
                </a:solidFill>
              </a:rPr>
              <a:t>All Dyslexia Therapist have been training in one or more of the following dyslexia programs: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262626"/>
                </a:solidFill>
              </a:rPr>
              <a:t>     Scottish Rite Take Flight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262626"/>
                </a:solidFill>
              </a:rPr>
              <a:t>     Reading by Design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262626"/>
                </a:solidFill>
              </a:rPr>
              <a:t>     MTA</a:t>
            </a:r>
          </a:p>
          <a:p>
            <a:pPr marL="0" indent="0">
              <a:buNone/>
            </a:pPr>
            <a:endParaRPr lang="en-US" sz="1800" dirty="0">
              <a:solidFill>
                <a:srgbClr val="262626"/>
              </a:solidFill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person, posing, group&#10;&#10;Description automatically generated">
            <a:extLst>
              <a:ext uri="{FF2B5EF4-FFF2-40B4-BE49-F238E27FC236}">
                <a16:creationId xmlns:a16="http://schemas.microsoft.com/office/drawing/2014/main" id="{8EB63184-79F7-4DC2-B9FD-D9BFC9260E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44"/>
          <a:stretch/>
        </p:blipFill>
        <p:spPr>
          <a:xfrm>
            <a:off x="5374865" y="496090"/>
            <a:ext cx="6370460" cy="601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21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2E0B0F83-7D54-47EF-9DCD-930AC6A7E8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5083"/>
          <a:stretch/>
        </p:blipFill>
        <p:spPr>
          <a:xfrm>
            <a:off x="684156" y="205756"/>
            <a:ext cx="11032005" cy="6446487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341E090-ECEF-49D5-9111-ECE7CA3EBA55}"/>
                  </a:ext>
                </a:extLst>
              </p14:cNvPr>
              <p14:cNvContentPartPr/>
              <p14:nvPr/>
            </p14:nvContentPartPr>
            <p14:xfrm>
              <a:off x="7670155" y="2288841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341E090-ECEF-49D5-9111-ECE7CA3EBA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34515" y="225320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342A15A-54E5-4BBE-BB65-86E108C3B183}"/>
                  </a:ext>
                </a:extLst>
              </p14:cNvPr>
              <p14:cNvContentPartPr/>
              <p14:nvPr/>
            </p14:nvContentPartPr>
            <p14:xfrm>
              <a:off x="3039475" y="3034041"/>
              <a:ext cx="186840" cy="120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342A15A-54E5-4BBE-BB65-86E108C3B18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03475" y="2998041"/>
                <a:ext cx="2584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3A874C5-C4F0-4335-9733-E2001105C0BA}"/>
                  </a:ext>
                </a:extLst>
              </p14:cNvPr>
              <p14:cNvContentPartPr/>
              <p14:nvPr/>
            </p14:nvContentPartPr>
            <p14:xfrm>
              <a:off x="3329995" y="3422841"/>
              <a:ext cx="362160" cy="90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3A874C5-C4F0-4335-9733-E2001105C0B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93995" y="3386841"/>
                <a:ext cx="4338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630802A-DF4F-4649-B4D7-C1BDA99E9140}"/>
                  </a:ext>
                </a:extLst>
              </p14:cNvPr>
              <p14:cNvContentPartPr/>
              <p14:nvPr/>
            </p14:nvContentPartPr>
            <p14:xfrm>
              <a:off x="4836235" y="3435801"/>
              <a:ext cx="320760" cy="17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630802A-DF4F-4649-B4D7-C1BDA99E914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00595" y="3400161"/>
                <a:ext cx="3924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73D2E02-B086-444E-8620-42D23990DF5D}"/>
                  </a:ext>
                </a:extLst>
              </p14:cNvPr>
              <p14:cNvContentPartPr/>
              <p14:nvPr/>
            </p14:nvContentPartPr>
            <p14:xfrm>
              <a:off x="5105515" y="2958801"/>
              <a:ext cx="204480" cy="132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73D2E02-B086-444E-8620-42D23990DF5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69515" y="2922801"/>
                <a:ext cx="27612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940DCD9-030A-40AC-9B9B-88F985D02A8C}"/>
                  </a:ext>
                </a:extLst>
              </p14:cNvPr>
              <p14:cNvContentPartPr/>
              <p14:nvPr/>
            </p14:nvContentPartPr>
            <p14:xfrm>
              <a:off x="7064275" y="2897241"/>
              <a:ext cx="136080" cy="88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940DCD9-030A-40AC-9B9B-88F985D02A8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28635" y="2861241"/>
                <a:ext cx="2077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8835C85-FC3C-447E-9FD6-FA0FC1F2152C}"/>
                  </a:ext>
                </a:extLst>
              </p14:cNvPr>
              <p14:cNvContentPartPr/>
              <p14:nvPr/>
            </p14:nvContentPartPr>
            <p14:xfrm>
              <a:off x="7502395" y="3430761"/>
              <a:ext cx="340560" cy="62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8835C85-FC3C-447E-9FD6-FA0FC1F2152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66395" y="3394761"/>
                <a:ext cx="412200" cy="13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9588067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AD6F70B-2FDF-484B-8720-0FC43647B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5063"/>
          <a:stretch/>
        </p:blipFill>
        <p:spPr>
          <a:xfrm>
            <a:off x="807237" y="1114293"/>
            <a:ext cx="10577525" cy="4727342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9DD46FC-3FEF-4B5B-9A1D-D4F236E0BD16}"/>
                  </a:ext>
                </a:extLst>
              </p14:cNvPr>
              <p14:cNvContentPartPr/>
              <p14:nvPr/>
            </p14:nvContentPartPr>
            <p14:xfrm>
              <a:off x="2811595" y="4146441"/>
              <a:ext cx="470880" cy="34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9DD46FC-3FEF-4B5B-9A1D-D4F236E0BD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5955" y="4110441"/>
                <a:ext cx="54252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1043980-E626-454F-B32D-6B28BF0F2144}"/>
                  </a:ext>
                </a:extLst>
              </p14:cNvPr>
              <p14:cNvContentPartPr/>
              <p14:nvPr/>
            </p14:nvContentPartPr>
            <p14:xfrm>
              <a:off x="3319555" y="3658641"/>
              <a:ext cx="160560" cy="101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1043980-E626-454F-B32D-6B28BF0F214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83555" y="3622641"/>
                <a:ext cx="23220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FAEC2F7-DE5A-4B05-A949-D8E9762839BB}"/>
                  </a:ext>
                </a:extLst>
              </p14:cNvPr>
              <p14:cNvContentPartPr/>
              <p14:nvPr/>
            </p14:nvContentPartPr>
            <p14:xfrm>
              <a:off x="3905275" y="3686361"/>
              <a:ext cx="189000" cy="129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FAEC2F7-DE5A-4B05-A949-D8E9762839B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69635" y="3650361"/>
                <a:ext cx="2606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9EBEF41-DCED-4D24-892C-F44F4D456AAF}"/>
                  </a:ext>
                </a:extLst>
              </p14:cNvPr>
              <p14:cNvContentPartPr/>
              <p14:nvPr/>
            </p14:nvContentPartPr>
            <p14:xfrm>
              <a:off x="4151515" y="4119441"/>
              <a:ext cx="307440" cy="69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9EBEF41-DCED-4D24-892C-F44F4D456AA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15875" y="4083441"/>
                <a:ext cx="379080" cy="14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8E204BB5-CD89-4BBB-9461-2057D24B766D}"/>
              </a:ext>
            </a:extLst>
          </p:cNvPr>
          <p:cNvGrpSpPr/>
          <p:nvPr/>
        </p:nvGrpSpPr>
        <p:grpSpPr>
          <a:xfrm>
            <a:off x="4967995" y="3642081"/>
            <a:ext cx="583920" cy="157320"/>
            <a:chOff x="4967995" y="3642081"/>
            <a:chExt cx="583920" cy="1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040E920-6423-496C-BF61-73874046EB13}"/>
                    </a:ext>
                  </a:extLst>
                </p14:cNvPr>
                <p14:cNvContentPartPr/>
                <p14:nvPr/>
              </p14:nvContentPartPr>
              <p14:xfrm>
                <a:off x="4967995" y="3649641"/>
                <a:ext cx="163080" cy="149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040E920-6423-496C-BF61-73874046EB1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31995" y="3614001"/>
                  <a:ext cx="2347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EE37E0A-7E68-4BA6-93C4-3772C458F110}"/>
                    </a:ext>
                  </a:extLst>
                </p14:cNvPr>
                <p14:cNvContentPartPr/>
                <p14:nvPr/>
              </p14:nvContentPartPr>
              <p14:xfrm>
                <a:off x="5417995" y="3642081"/>
                <a:ext cx="133920" cy="96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EE37E0A-7E68-4BA6-93C4-3772C458F11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382355" y="3606081"/>
                  <a:ext cx="205560" cy="16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FBFDB61-3C4F-4E8A-B997-BEAF513F9FDE}"/>
                  </a:ext>
                </a:extLst>
              </p14:cNvPr>
              <p14:cNvContentPartPr/>
              <p14:nvPr/>
            </p14:nvContentPartPr>
            <p14:xfrm>
              <a:off x="6126835" y="3680601"/>
              <a:ext cx="146880" cy="104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FBFDB61-3C4F-4E8A-B997-BEAF513F9FD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90835" y="3644961"/>
                <a:ext cx="218520" cy="17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813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CCD1FECF-FB40-45DD-ACF7-92CF9E505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4670"/>
          <a:stretch/>
        </p:blipFill>
        <p:spPr>
          <a:xfrm>
            <a:off x="3387885" y="362098"/>
            <a:ext cx="5525870" cy="6133804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362A626-57B8-44D2-8140-900D670BB62E}"/>
                  </a:ext>
                </a:extLst>
              </p14:cNvPr>
              <p14:cNvContentPartPr/>
              <p14:nvPr/>
            </p14:nvContentPartPr>
            <p14:xfrm>
              <a:off x="7483315" y="354921"/>
              <a:ext cx="690840" cy="1157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362A626-57B8-44D2-8140-900D670BB6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47315" y="319281"/>
                <a:ext cx="762480" cy="122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090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EA5B1249-B046-4317-AC11-AF182B9B06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5" t="6633" r="1958" b="4816"/>
          <a:stretch/>
        </p:blipFill>
        <p:spPr>
          <a:xfrm>
            <a:off x="2308697" y="694102"/>
            <a:ext cx="7574605" cy="567851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E2C82B5-FA88-449C-AD45-7756A05EC95E}"/>
              </a:ext>
            </a:extLst>
          </p:cNvPr>
          <p:cNvSpPr/>
          <p:nvPr/>
        </p:nvSpPr>
        <p:spPr>
          <a:xfrm>
            <a:off x="2350604" y="1535596"/>
            <a:ext cx="7697857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3F08214-E914-46E8-9F67-BBF43AF5E554}"/>
                  </a:ext>
                </a:extLst>
              </p14:cNvPr>
              <p14:cNvContentPartPr/>
              <p14:nvPr/>
            </p14:nvContentPartPr>
            <p14:xfrm>
              <a:off x="10190875" y="579561"/>
              <a:ext cx="865800" cy="1217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3F08214-E914-46E8-9F67-BBF43AF5E5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55235" y="543561"/>
                <a:ext cx="937440" cy="128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125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6">
            <a:extLst>
              <a:ext uri="{FF2B5EF4-FFF2-40B4-BE49-F238E27FC236}">
                <a16:creationId xmlns:a16="http://schemas.microsoft.com/office/drawing/2014/main" id="{DEB4B82D-A989-40D8-A457-F1D9C0345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8">
            <a:extLst>
              <a:ext uri="{FF2B5EF4-FFF2-40B4-BE49-F238E27FC236}">
                <a16:creationId xmlns:a16="http://schemas.microsoft.com/office/drawing/2014/main" id="{14E99EC7-4ECA-46FD-A4EE-C28A8AC67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D51952-2D90-4049-AA4E-9CAC0E9DE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889" y="565646"/>
            <a:ext cx="3576995" cy="4615479"/>
          </a:xfrm>
          <a:prstGeom prst="rect">
            <a:avLst/>
          </a:prstGeom>
        </p:spPr>
      </p:pic>
      <p:grpSp>
        <p:nvGrpSpPr>
          <p:cNvPr id="27" name="Group 10">
            <a:extLst>
              <a:ext uri="{FF2B5EF4-FFF2-40B4-BE49-F238E27FC236}">
                <a16:creationId xmlns:a16="http://schemas.microsoft.com/office/drawing/2014/main" id="{67034349-EB95-4DEC-941A-A5BEB23CC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2" name="Rounded Rectangle 21">
              <a:extLst>
                <a:ext uri="{FF2B5EF4-FFF2-40B4-BE49-F238E27FC236}">
                  <a16:creationId xmlns:a16="http://schemas.microsoft.com/office/drawing/2014/main" id="{4ED14EF1-39B3-426A-842A-CEA137A6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8" name="Picture 12">
              <a:extLst>
                <a:ext uri="{FF2B5EF4-FFF2-40B4-BE49-F238E27FC236}">
                  <a16:creationId xmlns:a16="http://schemas.microsoft.com/office/drawing/2014/main" id="{20BA46E3-54EA-491A-BDC2-C9A945118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4" name="Rounded Rectangle 27">
              <a:extLst>
                <a:ext uri="{FF2B5EF4-FFF2-40B4-BE49-F238E27FC236}">
                  <a16:creationId xmlns:a16="http://schemas.microsoft.com/office/drawing/2014/main" id="{BC6C1592-02CC-4EA4-9A0E-7BE7C1ED8B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9" name="Picture 14">
              <a:extLst>
                <a:ext uri="{FF2B5EF4-FFF2-40B4-BE49-F238E27FC236}">
                  <a16:creationId xmlns:a16="http://schemas.microsoft.com/office/drawing/2014/main" id="{367E44A5-FAF8-4D81-90C9-CFD68F1A1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5EC1585-3BC6-40CB-93D8-3E91C2BC36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920" b="9504"/>
          <a:stretch/>
        </p:blipFill>
        <p:spPr>
          <a:xfrm>
            <a:off x="1364083" y="4713164"/>
            <a:ext cx="9463833" cy="153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4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6BA58-AF1B-482A-BD73-0464BF9671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Learning Ally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E74777-B30B-44EB-B8F3-6BE59C630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398" y="3527425"/>
            <a:ext cx="734211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9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4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45CE93-34B5-4321-A5DD-9F658EC36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860" y="350556"/>
            <a:ext cx="8884595" cy="6130371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DE984D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9632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491863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Sophia’s Dyslexia</a:t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dirty="0">
                <a:solidFill>
                  <a:schemeClr val="accent4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Fight Song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-1397725" y="4206238"/>
            <a:ext cx="1164044" cy="88827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946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137AFE-309A-4A94-9233-5811B23E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8165" y="1158756"/>
            <a:ext cx="2835464" cy="35520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800" dirty="0">
                <a:solidFill>
                  <a:srgbClr val="262626"/>
                </a:solidFill>
              </a:rPr>
              <a:t>Thank you for attending Dyslexia Parent Night</a:t>
            </a: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on a newspaper&#10;&#10;Description automatically generated">
            <a:extLst>
              <a:ext uri="{FF2B5EF4-FFF2-40B4-BE49-F238E27FC236}">
                <a16:creationId xmlns:a16="http://schemas.microsoft.com/office/drawing/2014/main" id="{FCF2B0D8-454C-4F9B-B9B1-B8938527A8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276" b="2595"/>
          <a:stretch/>
        </p:blipFill>
        <p:spPr>
          <a:xfrm>
            <a:off x="5098775" y="152440"/>
            <a:ext cx="6743700" cy="641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00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60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87" name="Straight Connector 66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68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70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0" name="Rectangle 72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91" name="Picture 74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7668447" y="2443573"/>
            <a:ext cx="4094017" cy="17845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800" b="1" spc="0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  <a:hlinkClick r:id="rId7"/>
              </a:rPr>
              <a:t>What is Dyslexia?</a:t>
            </a:r>
            <a:endParaRPr lang="en-US" sz="4800" b="1" spc="0" dirty="0">
              <a:ln w="3175" cmpd="sng">
                <a:noFill/>
              </a:ln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3999F1-9E12-4DBF-98D2-3F6D57D183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375" y="979980"/>
            <a:ext cx="6828987" cy="4896253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279757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8FC994-CEB3-4FF3-A679-DFFBA28C5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004" y="580541"/>
            <a:ext cx="7405992" cy="569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35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35A090E8-2EBC-4809-B130-D64DB8B26F2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123" y="389106"/>
            <a:ext cx="7334656" cy="5953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907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A7274B6-4EA0-4B7D-985E-821863C6A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1254068"/>
            <a:ext cx="3360772" cy="9669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Examples: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585DA2-7015-4C2D-8DD3-85182EBA43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71" b="3395"/>
          <a:stretch/>
        </p:blipFill>
        <p:spPr>
          <a:xfrm>
            <a:off x="767353" y="979344"/>
            <a:ext cx="6547830" cy="478645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89419C-DA36-4656-9D20-0C6A04E75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40457" y="2654638"/>
            <a:ext cx="4024565" cy="331893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>
              <a:buFont typeface="Arial"/>
              <a:buChar char="•"/>
            </a:pPr>
            <a:r>
              <a:rPr lang="en-US" sz="2200" dirty="0"/>
              <a:t>Say cat. Now say cat without the /k/ sound. What is your new word?  at</a:t>
            </a:r>
          </a:p>
          <a:p>
            <a:pPr algn="l">
              <a:buFont typeface="Arial"/>
              <a:buChar char="•"/>
            </a:pPr>
            <a:r>
              <a:rPr lang="en-US" sz="2200" dirty="0"/>
              <a:t>Say time. Now say time without the /m/ sound. What is your new word? tie</a:t>
            </a:r>
          </a:p>
          <a:p>
            <a:pPr algn="l">
              <a:buFont typeface="Arial"/>
              <a:buChar char="•"/>
            </a:pPr>
            <a:r>
              <a:rPr lang="en-US" sz="2200" dirty="0"/>
              <a:t>Say winter. Now say winter without the /t/ sound. What is your new word? winner</a:t>
            </a:r>
          </a:p>
          <a:p>
            <a:pPr algn="l">
              <a:buFont typeface="Arial"/>
              <a:buChar char="•"/>
            </a:pPr>
            <a:endParaRPr lang="en-US" dirty="0"/>
          </a:p>
          <a:p>
            <a:pPr algn="l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39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F42F0F-C98C-4FDE-84A0-12CE7E226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387" y="534023"/>
            <a:ext cx="7400245" cy="57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49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B4327D-5CDF-4524-AE95-A7587F107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391" y="523672"/>
            <a:ext cx="7493900" cy="581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83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B64452-6CA1-48BA-B24F-E3BDF0015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965" y="859349"/>
            <a:ext cx="6628069" cy="513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78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208</Words>
  <Application>Microsoft Office PowerPoint</Application>
  <PresentationFormat>Widescreen</PresentationFormat>
  <Paragraphs>32</Paragraphs>
  <Slides>28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Garamond</vt:lpstr>
      <vt:lpstr>Organic</vt:lpstr>
      <vt:lpstr>Dyslexia Parent Orientation</vt:lpstr>
      <vt:lpstr>Hughes Springs ISD  Dyslexia Therapist</vt:lpstr>
      <vt:lpstr>PowerPoint Presentation</vt:lpstr>
      <vt:lpstr>PowerPoint Presentation</vt:lpstr>
      <vt:lpstr>PowerPoint Presentation</vt:lpstr>
      <vt:lpstr>Examples: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Take Flight  Dyslexia Program   Developed by Texas Scottish Rite Hospital for Children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Ally</vt:lpstr>
      <vt:lpstr>PowerPoint Presentation</vt:lpstr>
      <vt:lpstr>Sophia’s Dyslexia Fight Song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Dyslexia Parent Orientation</dc:title>
  <dc:creator>Jennifer Bean</dc:creator>
  <cp:lastModifiedBy>Jennifer Bean</cp:lastModifiedBy>
  <cp:revision>1</cp:revision>
  <cp:lastPrinted>2021-08-20T18:36:23Z</cp:lastPrinted>
  <dcterms:created xsi:type="dcterms:W3CDTF">2021-08-20T16:11:10Z</dcterms:created>
  <dcterms:modified xsi:type="dcterms:W3CDTF">2023-08-22T22:22:40Z</dcterms:modified>
</cp:coreProperties>
</file>